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tags/tag9.xml" ContentType="application/vnd.openxmlformats-officedocument.presentationml.tags+xml"/>
  <Override PartName="/ppt/ink/ink3.xml" ContentType="application/inkml+xml"/>
  <Override PartName="/ppt/ink/ink4.xml" ContentType="application/inkml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ink/ink13.xml" ContentType="application/inkml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ink/ink18.xml" ContentType="application/inkml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ink/ink19.xml" ContentType="application/inkml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ink/ink20.xml" ContentType="application/inkml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ink/ink21.xml" ContentType="application/inkml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ink/ink22.xml" ContentType="application/inkml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ink/ink23.xml" ContentType="application/inkml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ink/ink24.xml" ContentType="application/inkml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ink/ink25.xml" ContentType="application/inkml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ink/ink26.xml" ContentType="application/inkml+xml"/>
  <Override PartName="/ppt/tags/tag27.xml" ContentType="application/vnd.openxmlformats-officedocument.presentationml.tags+xml"/>
  <Override PartName="/ppt/ink/ink27.xml" ContentType="application/inkml+xml"/>
  <Override PartName="/ppt/tags/tag28.xml" ContentType="application/vnd.openxmlformats-officedocument.presentationml.tags+xml"/>
  <Override PartName="/ppt/ink/ink28.xml" ContentType="application/inkml+xml"/>
  <Override PartName="/ppt/tags/tag29.xml" ContentType="application/vnd.openxmlformats-officedocument.presentationml.tags+xml"/>
  <Override PartName="/ppt/ink/ink29.xml" ContentType="application/inkml+xml"/>
  <Override PartName="/ppt/tags/tag30.xml" ContentType="application/vnd.openxmlformats-officedocument.presentationml.tags+xml"/>
  <Override PartName="/ppt/notesSlides/notesSlide21.xml" ContentType="application/vnd.openxmlformats-officedocument.presentationml.notesSlide+xml"/>
  <Override PartName="/ppt/tags/tag31.xml" ContentType="application/vnd.openxmlformats-officedocument.presentationml.tags+xml"/>
  <Override PartName="/ppt/notesSlides/notesSlide22.xml" ContentType="application/vnd.openxmlformats-officedocument.presentationml.notesSlide+xml"/>
  <Override PartName="/ppt/ink/ink30.xml" ContentType="application/inkml+xml"/>
  <Override PartName="/ppt/ink/ink31.xml" ContentType="application/inkml+xml"/>
  <Override PartName="/ppt/notesSlides/notesSlide23.xml" ContentType="application/vnd.openxmlformats-officedocument.presentationml.notesSlide+xml"/>
  <Override PartName="/ppt/tags/tag32.xml" ContentType="application/vnd.openxmlformats-officedocument.presentationml.tags+xml"/>
  <Override PartName="/ppt/notesSlides/notesSlide24.xml" ContentType="application/vnd.openxmlformats-officedocument.presentationml.notesSlide+xml"/>
  <Override PartName="/ppt/tags/tag33.xml" ContentType="application/vnd.openxmlformats-officedocument.presentationml.tags+xml"/>
  <Override PartName="/ppt/notesSlides/notesSlide25.xml" ContentType="application/vnd.openxmlformats-officedocument.presentationml.notesSlide+xml"/>
  <Override PartName="/ppt/tags/tag34.xml" ContentType="application/vnd.openxmlformats-officedocument.presentationml.tags+xml"/>
  <Override PartName="/ppt/notesSlides/notesSlide26.xml" ContentType="application/vnd.openxmlformats-officedocument.presentationml.notesSlide+xml"/>
  <Override PartName="/ppt/ink/ink32.xml" ContentType="application/inkml+xml"/>
  <Override PartName="/ppt/ink/ink33.xml" ContentType="application/inkml+xml"/>
  <Override PartName="/ppt/tags/tag35.xml" ContentType="application/vnd.openxmlformats-officedocument.presentationml.tags+xml"/>
  <Override PartName="/ppt/ink/ink34.xml" ContentType="application/inkml+xml"/>
  <Override PartName="/ppt/tags/tag36.xml" ContentType="application/vnd.openxmlformats-officedocument.presentationml.tags+xml"/>
  <Override PartName="/ppt/ink/ink35.xml" ContentType="application/inkml+xml"/>
  <Override PartName="/ppt/ink/ink36.xml" ContentType="application/inkml+xml"/>
  <Override PartName="/ppt/tags/tag37.xml" ContentType="application/vnd.openxmlformats-officedocument.presentationml.tags+xml"/>
  <Override PartName="/ppt/ink/ink37.xml" ContentType="application/inkml+xml"/>
  <Override PartName="/ppt/tags/tag38.xml" ContentType="application/vnd.openxmlformats-officedocument.presentationml.tags+xml"/>
  <Override PartName="/ppt/notesSlides/notesSlide27.xml" ContentType="application/vnd.openxmlformats-officedocument.presentationml.notesSlide+xml"/>
  <Override PartName="/ppt/ink/ink38.xml" ContentType="application/inkml+xml"/>
  <Override PartName="/ppt/ink/ink39.xml" ContentType="application/inkml+xml"/>
  <Override PartName="/ppt/tags/tag39.xml" ContentType="application/vnd.openxmlformats-officedocument.presentationml.tags+xml"/>
  <Override PartName="/ppt/ink/ink40.xml" ContentType="application/inkml+xml"/>
  <Override PartName="/ppt/tags/tag40.xml" ContentType="application/vnd.openxmlformats-officedocument.presentationml.tags+xml"/>
  <Override PartName="/ppt/ink/ink41.xml" ContentType="application/inkml+xml"/>
  <Override PartName="/ppt/tags/tag41.xml" ContentType="application/vnd.openxmlformats-officedocument.presentationml.tags+xml"/>
  <Override PartName="/ppt/ink/ink42.xml" ContentType="application/inkml+xml"/>
  <Override PartName="/ppt/tags/tag42.xml" ContentType="application/vnd.openxmlformats-officedocument.presentationml.tags+xml"/>
  <Override PartName="/ppt/ink/ink43.xml" ContentType="application/inkml+xml"/>
  <Override PartName="/ppt/ink/ink44.xml" ContentType="application/inkml+xml"/>
  <Override PartName="/ppt/tags/tag43.xml" ContentType="application/vnd.openxmlformats-officedocument.presentationml.tags+xml"/>
  <Override PartName="/ppt/notesSlides/notesSlide28.xml" ContentType="application/vnd.openxmlformats-officedocument.presentationml.notesSlide+xml"/>
  <Override PartName="/ppt/ink/ink45.xml" ContentType="application/inkml+xml"/>
  <Override PartName="/ppt/tags/tag44.xml" ContentType="application/vnd.openxmlformats-officedocument.presentationml.tags+xml"/>
  <Override PartName="/ppt/notesSlides/notesSlide29.xml" ContentType="application/vnd.openxmlformats-officedocument.presentationml.notesSlide+xml"/>
  <Override PartName="/ppt/tags/tag45.xml" ContentType="application/vnd.openxmlformats-officedocument.presentationml.tags+xml"/>
  <Override PartName="/ppt/notesSlides/notesSlide30.xml" ContentType="application/vnd.openxmlformats-officedocument.presentationml.notesSlide+xml"/>
  <Override PartName="/ppt/ink/ink46.xml" ContentType="application/inkml+xml"/>
  <Override PartName="/ppt/tags/tag46.xml" ContentType="application/vnd.openxmlformats-officedocument.presentationml.tags+xml"/>
  <Override PartName="/ppt/notesSlides/notesSlide31.xml" ContentType="application/vnd.openxmlformats-officedocument.presentationml.notesSlide+xml"/>
  <Override PartName="/ppt/ink/ink47.xml" ContentType="application/inkml+xml"/>
  <Override PartName="/ppt/tags/tag47.xml" ContentType="application/vnd.openxmlformats-officedocument.presentationml.tags+xml"/>
  <Override PartName="/ppt/notesSlides/notesSlide32.xml" ContentType="application/vnd.openxmlformats-officedocument.presentationml.notesSlide+xml"/>
  <Override PartName="/ppt/ink/ink48.xml" ContentType="application/inkml+xml"/>
  <Override PartName="/ppt/tags/tag48.xml" ContentType="application/vnd.openxmlformats-officedocument.presentationml.tags+xml"/>
  <Override PartName="/ppt/notesSlides/notesSlide33.xml" ContentType="application/vnd.openxmlformats-officedocument.presentationml.notesSlide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tags/tag49.xml" ContentType="application/vnd.openxmlformats-officedocument.presentationml.tags+xml"/>
  <Override PartName="/ppt/notesSlides/notesSlide34.xml" ContentType="application/vnd.openxmlformats-officedocument.presentationml.notesSlide+xml"/>
  <Override PartName="/ppt/ink/ink53.xml" ContentType="application/inkml+xml"/>
  <Override PartName="/ppt/tags/tag50.xml" ContentType="application/vnd.openxmlformats-officedocument.presentationml.tags+xml"/>
  <Override PartName="/ppt/notesSlides/notesSlide35.xml" ContentType="application/vnd.openxmlformats-officedocument.presentationml.notesSlide+xml"/>
  <Override PartName="/ppt/ink/ink54.xml" ContentType="application/inkml+xml"/>
  <Override PartName="/ppt/tags/tag51.xml" ContentType="application/vnd.openxmlformats-officedocument.presentationml.tags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tags/tag52.xml" ContentType="application/vnd.openxmlformats-officedocument.presentationml.tags+xml"/>
  <Override PartName="/ppt/notesSlides/notesSlide36.xml" ContentType="application/vnd.openxmlformats-officedocument.presentationml.notesSlide+xml"/>
  <Override PartName="/ppt/ink/ink60.xml" ContentType="application/inkml+xml"/>
  <Override PartName="/ppt/tags/tag53.xml" ContentType="application/vnd.openxmlformats-officedocument.presentationml.tags+xml"/>
  <Override PartName="/ppt/ink/ink61.xml" ContentType="application/inkml+xml"/>
  <Override PartName="/ppt/ink/ink62.xml" ContentType="application/inkml+xml"/>
  <Override PartName="/ppt/tags/tag54.xml" ContentType="application/vnd.openxmlformats-officedocument.presentationml.tags+xml"/>
  <Override PartName="/ppt/notesSlides/notesSlide37.xml" ContentType="application/vnd.openxmlformats-officedocument.presentationml.notesSlide+xml"/>
  <Override PartName="/ppt/ink/ink63.xml" ContentType="application/inkml+xml"/>
  <Override PartName="/ppt/tags/tag55.xml" ContentType="application/vnd.openxmlformats-officedocument.presentationml.tags+xml"/>
  <Override PartName="/ppt/notesSlides/notesSlide38.xml" ContentType="application/vnd.openxmlformats-officedocument.presentationml.notesSlide+xml"/>
  <Override PartName="/ppt/ink/ink64.xml" ContentType="application/inkml+xml"/>
  <Override PartName="/ppt/ink/ink65.xml" ContentType="application/inkml+xml"/>
  <Override PartName="/ppt/tags/tag56.xml" ContentType="application/vnd.openxmlformats-officedocument.presentationml.tags+xml"/>
  <Override PartName="/ppt/notesSlides/notesSlide39.xml" ContentType="application/vnd.openxmlformats-officedocument.presentationml.notesSlide+xml"/>
  <Override PartName="/ppt/tags/tag57.xml" ContentType="application/vnd.openxmlformats-officedocument.presentationml.tags+xml"/>
  <Override PartName="/ppt/ink/ink66.xml" ContentType="application/inkml+xml"/>
  <Override PartName="/ppt/ink/ink67.xml" ContentType="application/inkml+xml"/>
  <Override PartName="/ppt/tags/tag58.xml" ContentType="application/vnd.openxmlformats-officedocument.presentationml.tags+xml"/>
  <Override PartName="/ppt/notesSlides/notesSlide40.xml" ContentType="application/vnd.openxmlformats-officedocument.presentationml.notesSlide+xml"/>
  <Override PartName="/ppt/ink/ink68.xml" ContentType="application/inkml+xml"/>
  <Override PartName="/ppt/tags/tag59.xml" ContentType="application/vnd.openxmlformats-officedocument.presentationml.tags+xml"/>
  <Override PartName="/ppt/notesSlides/notesSlide41.xml" ContentType="application/vnd.openxmlformats-officedocument.presentationml.notesSlide+xml"/>
  <Override PartName="/ppt/ink/ink69.xml" ContentType="application/inkml+xml"/>
  <Override PartName="/ppt/tags/tag60.xml" ContentType="application/vnd.openxmlformats-officedocument.presentationml.tags+xml"/>
  <Override PartName="/ppt/notesSlides/notesSlide42.xml" ContentType="application/vnd.openxmlformats-officedocument.presentationml.notesSlide+xml"/>
  <Override PartName="/ppt/tags/tag61.xml" ContentType="application/vnd.openxmlformats-officedocument.presentationml.tags+xml"/>
  <Override PartName="/ppt/notesSlides/notesSlide43.xml" ContentType="application/vnd.openxmlformats-officedocument.presentationml.notesSlide+xml"/>
  <Override PartName="/ppt/ink/ink70.xml" ContentType="application/inkml+xml"/>
  <Override PartName="/ppt/tags/tag62.xml" ContentType="application/vnd.openxmlformats-officedocument.presentationml.tags+xml"/>
  <Override PartName="/ppt/notesSlides/notesSlide44.xml" ContentType="application/vnd.openxmlformats-officedocument.presentationml.notesSlide+xml"/>
  <Override PartName="/ppt/ink/ink71.xml" ContentType="application/inkml+xml"/>
  <Override PartName="/ppt/tags/tag63.xml" ContentType="application/vnd.openxmlformats-officedocument.presentationml.tags+xml"/>
  <Override PartName="/ppt/notesSlides/notesSlide45.xml" ContentType="application/vnd.openxmlformats-officedocument.presentationml.notesSlide+xml"/>
  <Override PartName="/ppt/ink/ink72.xml" ContentType="application/inkml+xml"/>
  <Override PartName="/ppt/tags/tag64.xml" ContentType="application/vnd.openxmlformats-officedocument.presentationml.tags+xml"/>
  <Override PartName="/ppt/ink/ink73.xml" ContentType="application/inkml+xml"/>
  <Override PartName="/ppt/ink/ink74.xml" ContentType="application/inkml+xml"/>
  <Override PartName="/ppt/tags/tag65.xml" ContentType="application/vnd.openxmlformats-officedocument.presentationml.tags+xml"/>
  <Override PartName="/ppt/notesSlides/notesSlide46.xml" ContentType="application/vnd.openxmlformats-officedocument.presentationml.notesSlide+xml"/>
  <Override PartName="/ppt/ink/ink75.xml" ContentType="application/inkml+xml"/>
  <Override PartName="/ppt/tags/tag66.xml" ContentType="application/vnd.openxmlformats-officedocument.presentationml.tags+xml"/>
  <Override PartName="/ppt/ink/ink76.xml" ContentType="application/inkml+xml"/>
  <Override PartName="/ppt/ink/ink77.xml" ContentType="application/inkml+xml"/>
  <Override PartName="/ppt/ink/ink78.xml" ContentType="application/inkml+xml"/>
  <Override PartName="/ppt/tags/tag67.xml" ContentType="application/vnd.openxmlformats-officedocument.presentationml.tags+xml"/>
  <Override PartName="/ppt/notesSlides/notesSlide47.xml" ContentType="application/vnd.openxmlformats-officedocument.presentationml.notesSlide+xml"/>
  <Override PartName="/ppt/ink/ink79.xml" ContentType="application/inkml+xml"/>
  <Override PartName="/ppt/tags/tag68.xml" ContentType="application/vnd.openxmlformats-officedocument.presentationml.tags+xml"/>
  <Override PartName="/ppt/ink/ink80.xml" ContentType="application/inkml+xml"/>
  <Override PartName="/ppt/ink/ink81.xml" ContentType="application/inkml+xml"/>
  <Override PartName="/ppt/tags/tag69.xml" ContentType="application/vnd.openxmlformats-officedocument.presentationml.tags+xml"/>
  <Override PartName="/ppt/notesSlides/notesSlide48.xml" ContentType="application/vnd.openxmlformats-officedocument.presentationml.notesSlide+xml"/>
  <Override PartName="/ppt/tags/tag70.xml" ContentType="application/vnd.openxmlformats-officedocument.presentationml.tags+xml"/>
  <Override PartName="/ppt/notesSlides/notesSlide49.xml" ContentType="application/vnd.openxmlformats-officedocument.presentationml.notesSlide+xml"/>
  <Override PartName="/ppt/ink/ink82.xml" ContentType="application/inkml+xml"/>
  <Override PartName="/ppt/tags/tag71.xml" ContentType="application/vnd.openxmlformats-officedocument.presentationml.tags+xml"/>
  <Override PartName="/ppt/notesSlides/notesSlide50.xml" ContentType="application/vnd.openxmlformats-officedocument.presentationml.notesSlide+xml"/>
  <Override PartName="/ppt/ink/ink83.xml" ContentType="application/inkml+xml"/>
  <Override PartName="/ppt/tags/tag72.xml" ContentType="application/vnd.openxmlformats-officedocument.presentationml.tags+xml"/>
  <Override PartName="/ppt/notesSlides/notesSlide51.xml" ContentType="application/vnd.openxmlformats-officedocument.presentationml.notesSlide+xml"/>
  <Override PartName="/ppt/ink/ink84.xml" ContentType="application/inkml+xml"/>
  <Override PartName="/ppt/tags/tag73.xml" ContentType="application/vnd.openxmlformats-officedocument.presentationml.tags+xml"/>
  <Override PartName="/ppt/notesSlides/notesSlide52.xml" ContentType="application/vnd.openxmlformats-officedocument.presentationml.notesSlide+xml"/>
  <Override PartName="/ppt/ink/ink85.xml" ContentType="application/inkml+xml"/>
  <Override PartName="/ppt/tags/tag74.xml" ContentType="application/vnd.openxmlformats-officedocument.presentationml.tags+xml"/>
  <Override PartName="/ppt/notesSlides/notesSlide53.xml" ContentType="application/vnd.openxmlformats-officedocument.presentationml.notesSlide+xml"/>
  <Override PartName="/ppt/ink/ink86.xml" ContentType="application/inkml+xml"/>
  <Override PartName="/ppt/tags/tag75.xml" ContentType="application/vnd.openxmlformats-officedocument.presentationml.tags+xml"/>
  <Override PartName="/ppt/notesSlides/notesSlide54.xml" ContentType="application/vnd.openxmlformats-officedocument.presentationml.notesSlide+xml"/>
  <Override PartName="/ppt/tags/tag76.xml" ContentType="application/vnd.openxmlformats-officedocument.presentationml.tags+xml"/>
  <Override PartName="/ppt/notesSlides/notesSlide55.xml" ContentType="application/vnd.openxmlformats-officedocument.presentationml.notesSlide+xml"/>
  <Override PartName="/ppt/ink/ink87.xml" ContentType="application/inkml+xml"/>
  <Override PartName="/ppt/ink/ink88.xml" ContentType="application/inkml+xml"/>
  <Override PartName="/ppt/tags/tag77.xml" ContentType="application/vnd.openxmlformats-officedocument.presentationml.tags+xml"/>
  <Override PartName="/ppt/notesSlides/notesSlide56.xml" ContentType="application/vnd.openxmlformats-officedocument.presentationml.notesSlide+xml"/>
  <Override PartName="/ppt/ink/ink89.xml" ContentType="application/inkml+xml"/>
  <Override PartName="/ppt/tags/tag78.xml" ContentType="application/vnd.openxmlformats-officedocument.presentationml.tags+xml"/>
  <Override PartName="/ppt/notesSlides/notesSlide57.xml" ContentType="application/vnd.openxmlformats-officedocument.presentationml.notesSlide+xml"/>
  <Override PartName="/ppt/ink/ink90.xml" ContentType="application/inkml+xml"/>
  <Override PartName="/ppt/tags/tag79.xml" ContentType="application/vnd.openxmlformats-officedocument.presentationml.tags+xml"/>
  <Override PartName="/ppt/notesSlides/notesSlide58.xml" ContentType="application/vnd.openxmlformats-officedocument.presentationml.notesSlide+xml"/>
  <Override PartName="/ppt/ink/ink91.xml" ContentType="application/inkml+xml"/>
  <Override PartName="/ppt/ink/ink92.xml" ContentType="application/inkml+xml"/>
  <Override PartName="/ppt/tags/tag80.xml" ContentType="application/vnd.openxmlformats-officedocument.presentationml.tags+xml"/>
  <Override PartName="/ppt/notesSlides/notesSlide59.xml" ContentType="application/vnd.openxmlformats-officedocument.presentationml.notesSlide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tags/tag81.xml" ContentType="application/vnd.openxmlformats-officedocument.presentationml.tags+xml"/>
  <Override PartName="/ppt/notesSlides/notesSlide60.xml" ContentType="application/vnd.openxmlformats-officedocument.presentationml.notesSlide+xml"/>
  <Override PartName="/ppt/ink/ink97.xml" ContentType="application/inkml+xml"/>
  <Override PartName="/ppt/ink/ink98.xml" ContentType="application/inkml+xml"/>
  <Override PartName="/ppt/ink/ink99.xml" ContentType="application/inkml+xml"/>
  <Override PartName="/ppt/tags/tag82.xml" ContentType="application/vnd.openxmlformats-officedocument.presentationml.tags+xml"/>
  <Override PartName="/ppt/notesSlides/notesSlide61.xml" ContentType="application/vnd.openxmlformats-officedocument.presentationml.notesSlide+xml"/>
  <Override PartName="/ppt/ink/ink100.xml" ContentType="application/inkml+xml"/>
  <Override PartName="/ppt/tags/tag83.xml" ContentType="application/vnd.openxmlformats-officedocument.presentationml.tags+xml"/>
  <Override PartName="/ppt/ink/ink101.xml" ContentType="application/inkml+xml"/>
  <Override PartName="/ppt/tags/tag84.xml" ContentType="application/vnd.openxmlformats-officedocument.presentationml.tags+xml"/>
  <Override PartName="/ppt/notesSlides/notesSlide62.xml" ContentType="application/vnd.openxmlformats-officedocument.presentationml.notesSlide+xml"/>
  <Override PartName="/ppt/ink/ink102.xml" ContentType="application/inkml+xml"/>
  <Override PartName="/ppt/tags/tag85.xml" ContentType="application/vnd.openxmlformats-officedocument.presentationml.tags+xml"/>
  <Override PartName="/ppt/notesSlides/notesSlide63.xml" ContentType="application/vnd.openxmlformats-officedocument.presentationml.notesSlide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tags/tag86.xml" ContentType="application/vnd.openxmlformats-officedocument.presentationml.tags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4"/>
  </p:notesMasterIdLst>
  <p:sldIdLst>
    <p:sldId id="378" r:id="rId2"/>
    <p:sldId id="409" r:id="rId3"/>
    <p:sldId id="414" r:id="rId4"/>
    <p:sldId id="365" r:id="rId5"/>
    <p:sldId id="415" r:id="rId6"/>
    <p:sldId id="416" r:id="rId7"/>
    <p:sldId id="259" r:id="rId8"/>
    <p:sldId id="418" r:id="rId9"/>
    <p:sldId id="412" r:id="rId10"/>
    <p:sldId id="428" r:id="rId11"/>
    <p:sldId id="411" r:id="rId12"/>
    <p:sldId id="268" r:id="rId13"/>
    <p:sldId id="439" r:id="rId14"/>
    <p:sldId id="438" r:id="rId15"/>
    <p:sldId id="350" r:id="rId16"/>
    <p:sldId id="434" r:id="rId17"/>
    <p:sldId id="279" r:id="rId18"/>
    <p:sldId id="280" r:id="rId19"/>
    <p:sldId id="431" r:id="rId20"/>
    <p:sldId id="386" r:id="rId21"/>
    <p:sldId id="400" r:id="rId22"/>
    <p:sldId id="284" r:id="rId23"/>
    <p:sldId id="399" r:id="rId24"/>
    <p:sldId id="286" r:id="rId25"/>
    <p:sldId id="441" r:id="rId26"/>
    <p:sldId id="440" r:id="rId27"/>
    <p:sldId id="290" r:id="rId28"/>
    <p:sldId id="402" r:id="rId29"/>
    <p:sldId id="419" r:id="rId30"/>
    <p:sldId id="292" r:id="rId31"/>
    <p:sldId id="442" r:id="rId32"/>
    <p:sldId id="293" r:id="rId33"/>
    <p:sldId id="294" r:id="rId34"/>
    <p:sldId id="444" r:id="rId35"/>
    <p:sldId id="403" r:id="rId36"/>
    <p:sldId id="446" r:id="rId37"/>
    <p:sldId id="445" r:id="rId38"/>
    <p:sldId id="387" r:id="rId39"/>
    <p:sldId id="436" r:id="rId40"/>
    <p:sldId id="297" r:id="rId41"/>
    <p:sldId id="437" r:id="rId42"/>
    <p:sldId id="298" r:id="rId43"/>
    <p:sldId id="447" r:id="rId44"/>
    <p:sldId id="435" r:id="rId45"/>
    <p:sldId id="450" r:id="rId46"/>
    <p:sldId id="299" r:id="rId47"/>
    <p:sldId id="448" r:id="rId48"/>
    <p:sldId id="449" r:id="rId49"/>
    <p:sldId id="388" r:id="rId50"/>
    <p:sldId id="302" r:id="rId51"/>
    <p:sldId id="303" r:id="rId52"/>
    <p:sldId id="304" r:id="rId53"/>
    <p:sldId id="310" r:id="rId54"/>
    <p:sldId id="306" r:id="rId55"/>
    <p:sldId id="427" r:id="rId56"/>
    <p:sldId id="311" r:id="rId57"/>
    <p:sldId id="307" r:id="rId58"/>
    <p:sldId id="425" r:id="rId59"/>
    <p:sldId id="309" r:id="rId60"/>
    <p:sldId id="312" r:id="rId61"/>
    <p:sldId id="432" r:id="rId62"/>
    <p:sldId id="324" r:id="rId63"/>
    <p:sldId id="313" r:id="rId64"/>
    <p:sldId id="315" r:id="rId65"/>
    <p:sldId id="325" r:id="rId66"/>
    <p:sldId id="326" r:id="rId67"/>
    <p:sldId id="327" r:id="rId68"/>
    <p:sldId id="328" r:id="rId69"/>
    <p:sldId id="329" r:id="rId70"/>
    <p:sldId id="330" r:id="rId71"/>
    <p:sldId id="332" r:id="rId72"/>
    <p:sldId id="333" r:id="rId73"/>
    <p:sldId id="334" r:id="rId74"/>
    <p:sldId id="426" r:id="rId75"/>
    <p:sldId id="316" r:id="rId76"/>
    <p:sldId id="317" r:id="rId77"/>
    <p:sldId id="318" r:id="rId78"/>
    <p:sldId id="319" r:id="rId79"/>
    <p:sldId id="335" r:id="rId80"/>
    <p:sldId id="337" r:id="rId81"/>
    <p:sldId id="338" r:id="rId82"/>
    <p:sldId id="339" r:id="rId83"/>
    <p:sldId id="340" r:id="rId84"/>
    <p:sldId id="424" r:id="rId85"/>
    <p:sldId id="342" r:id="rId86"/>
    <p:sldId id="423" r:id="rId87"/>
    <p:sldId id="405" r:id="rId88"/>
    <p:sldId id="422" r:id="rId89"/>
    <p:sldId id="404" r:id="rId90"/>
    <p:sldId id="348" r:id="rId91"/>
    <p:sldId id="392" r:id="rId92"/>
    <p:sldId id="393" r:id="rId93"/>
  </p:sldIdLst>
  <p:sldSz cx="12192000" cy="6858000"/>
  <p:notesSz cx="6858000" cy="9144000"/>
  <p:embeddedFontLst>
    <p:embeddedFont>
      <p:font typeface="Aptos Black" panose="020B0004020202020204" pitchFamily="34" charset="0"/>
      <p:bold r:id="rId95"/>
      <p:boldItalic r:id="rId96"/>
    </p:embeddedFont>
    <p:embeddedFont>
      <p:font typeface="Arial Narrow" panose="020B0606020202030204" pitchFamily="34" charset="0"/>
      <p:regular r:id="rId97"/>
      <p:bold r:id="rId98"/>
      <p:italic r:id="rId99"/>
      <p:boldItalic r:id="rId100"/>
    </p:embeddedFont>
    <p:embeddedFont>
      <p:font typeface="Avenir Book" panose="02000503020000020003" pitchFamily="50" charset="0"/>
      <p:regular r:id="rId101"/>
      <p:italic r:id="rId102"/>
    </p:embeddedFont>
    <p:embeddedFont>
      <p:font typeface="Source Sans Pro" panose="020B0503030403020204" pitchFamily="34" charset="0"/>
      <p:regular r:id="rId103"/>
      <p:bold r:id="rId104"/>
      <p:italic r:id="rId105"/>
      <p:boldItalic r:id="rId106"/>
    </p:embeddedFont>
  </p:embeddedFontLst>
  <p:custShowLst>
    <p:custShow name="Kapitel 1" id="0">
      <p:sldLst>
        <p:sld r:id="rId12"/>
        <p:sld r:id="rId18"/>
        <p:sld r:id="rId20"/>
        <p:sld r:id="rId19"/>
        <p:sld r:id="rId13"/>
        <p:sld r:id="rId16"/>
      </p:sldLst>
    </p:custShow>
    <p:custShow name="Kapitel 2" id="1">
      <p:sldLst>
        <p:sld r:id="rId21"/>
        <p:sld r:id="rId23"/>
        <p:sld r:id="rId24"/>
        <p:sld r:id="rId25"/>
        <p:sld r:id="rId22"/>
        <p:sld r:id="rId28"/>
        <p:sld r:id="rId29"/>
      </p:sldLst>
    </p:custShow>
    <p:custShow name="Kapitel 3" id="2">
      <p:sldLst>
        <p:sld r:id="rId30"/>
        <p:sld r:id="rId31"/>
        <p:sld r:id="rId33"/>
        <p:sld r:id="rId34"/>
        <p:sld r:id="rId36"/>
      </p:sldLst>
    </p:custShow>
    <p:custShow name="Kapitel 4" id="3">
      <p:sldLst>
        <p:sld r:id="rId39"/>
        <p:sld r:id="rId41"/>
        <p:sld r:id="rId43"/>
        <p:sld r:id="rId47"/>
      </p:sldLst>
    </p:custShow>
    <p:custShow name="Kapitel 5" id="4">
      <p:sldLst>
        <p:sld r:id="rId50"/>
        <p:sld r:id="rId51"/>
        <p:sld r:id="rId52"/>
        <p:sld r:id="rId53"/>
        <p:sld r:id="rId54"/>
        <p:sld r:id="rId55"/>
        <p:sld r:id="rId56"/>
        <p:sld r:id="rId57"/>
        <p:sld r:id="rId58"/>
        <p:sld r:id="rId59"/>
        <p:sld r:id="rId60"/>
        <p:sld r:id="rId61"/>
        <p:sld r:id="rId64"/>
        <p:sld r:id="rId65"/>
        <p:sld r:id="rId63"/>
        <p:sld r:id="rId66"/>
        <p:sld r:id="rId67"/>
        <p:sld r:id="rId68"/>
        <p:sld r:id="rId69"/>
        <p:sld r:id="rId70"/>
        <p:sld r:id="rId71"/>
        <p:sld r:id="rId72"/>
        <p:sld r:id="rId73"/>
        <p:sld r:id="rId74"/>
      </p:sldLst>
    </p:custShow>
    <p:custShow name="Kapitel 6" id="5">
      <p:sldLst>
        <p:sld r:id="rId75"/>
        <p:sld r:id="rId76"/>
        <p:sld r:id="rId77"/>
        <p:sld r:id="rId78"/>
        <p:sld r:id="rId79"/>
        <p:sld r:id="rId80"/>
        <p:sld r:id="rId81"/>
        <p:sld r:id="rId82"/>
        <p:sld r:id="rId83"/>
        <p:sld r:id="rId84"/>
        <p:sld r:id="rId85"/>
        <p:sld r:id="rId86"/>
        <p:sld r:id="rId87"/>
        <p:sld r:id="rId88"/>
        <p:sld r:id="rId89"/>
        <p:sld r:id="rId90"/>
        <p:sld r:id="rId91"/>
      </p:sldLst>
    </p:custShow>
    <p:custShow name="Kapitel 7" id="6">
      <p:sldLst>
        <p:sld r:id="rId92"/>
        <p:sld r:id="rId93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folien" id="{506C5B5A-ACF9-4327-86E0-5199E1721916}">
          <p14:sldIdLst>
            <p14:sldId id="378"/>
            <p14:sldId id="409"/>
            <p14:sldId id="414"/>
          </p14:sldIdLst>
        </p14:section>
        <p14:section name="Start" id="{587B42E3-FFD2-4E78-B93E-8A152B2655E0}">
          <p14:sldIdLst>
            <p14:sldId id="365"/>
            <p14:sldId id="415"/>
            <p14:sldId id="416"/>
            <p14:sldId id="259"/>
            <p14:sldId id="418"/>
            <p14:sldId id="412"/>
            <p14:sldId id="428"/>
          </p14:sldIdLst>
        </p14:section>
        <p14:section name="Kap 1: Daten schreiben/lesen" id="{7517C650-E7C1-43BA-91F4-692CD49740BF}">
          <p14:sldIdLst>
            <p14:sldId id="411"/>
            <p14:sldId id="268"/>
            <p14:sldId id="439"/>
            <p14:sldId id="438"/>
            <p14:sldId id="350"/>
            <p14:sldId id="434"/>
            <p14:sldId id="279"/>
            <p14:sldId id="280"/>
            <p14:sldId id="431"/>
          </p14:sldIdLst>
        </p14:section>
        <p14:section name="Kap 2: Datentypen" id="{DB2697A1-857C-491C-AA86-7BEFDE29EC74}">
          <p14:sldIdLst>
            <p14:sldId id="386"/>
            <p14:sldId id="400"/>
            <p14:sldId id="284"/>
            <p14:sldId id="399"/>
            <p14:sldId id="286"/>
            <p14:sldId id="441"/>
            <p14:sldId id="440"/>
            <p14:sldId id="290"/>
            <p14:sldId id="402"/>
          </p14:sldIdLst>
        </p14:section>
        <p14:section name="Kap 3: Index" id="{E5BF8A0D-8ED5-4E52-A863-69F46BAA737B}">
          <p14:sldIdLst>
            <p14:sldId id="419"/>
            <p14:sldId id="292"/>
            <p14:sldId id="442"/>
            <p14:sldId id="293"/>
            <p14:sldId id="294"/>
            <p14:sldId id="444"/>
            <p14:sldId id="403"/>
            <p14:sldId id="446"/>
            <p14:sldId id="445"/>
          </p14:sldIdLst>
        </p14:section>
        <p14:section name="Kap 4: Abfragen" id="{C5F3DECC-579B-421A-9E64-9325DA4572CA}">
          <p14:sldIdLst>
            <p14:sldId id="387"/>
            <p14:sldId id="436"/>
            <p14:sldId id="297"/>
            <p14:sldId id="437"/>
            <p14:sldId id="298"/>
            <p14:sldId id="447"/>
            <p14:sldId id="435"/>
            <p14:sldId id="450"/>
            <p14:sldId id="299"/>
            <p14:sldId id="448"/>
            <p14:sldId id="449"/>
          </p14:sldIdLst>
        </p14:section>
        <p14:section name="Kap 5: Filter" id="{F0041BE4-8BED-4D19-80A5-0ACC19C24A86}">
          <p14:sldIdLst>
            <p14:sldId id="388"/>
            <p14:sldId id="302"/>
            <p14:sldId id="303"/>
            <p14:sldId id="304"/>
            <p14:sldId id="310"/>
            <p14:sldId id="306"/>
            <p14:sldId id="427"/>
            <p14:sldId id="311"/>
            <p14:sldId id="307"/>
            <p14:sldId id="425"/>
            <p14:sldId id="309"/>
            <p14:sldId id="312"/>
          </p14:sldIdLst>
        </p14:section>
        <p14:section name="Kap 6: Spezielle Filter" id="{AEAC8C8A-9DD4-4ED2-8268-86FD0D766656}">
          <p14:sldIdLst>
            <p14:sldId id="432"/>
            <p14:sldId id="324"/>
            <p14:sldId id="313"/>
            <p14:sldId id="315"/>
            <p14:sldId id="325"/>
            <p14:sldId id="326"/>
            <p14:sldId id="327"/>
            <p14:sldId id="328"/>
            <p14:sldId id="329"/>
            <p14:sldId id="330"/>
            <p14:sldId id="332"/>
            <p14:sldId id="333"/>
            <p14:sldId id="334"/>
          </p14:sldIdLst>
        </p14:section>
        <p14:section name="Kap 7: Joins" id="{E264A8B1-F705-4C02-A77A-0EFBBFAFCD55}">
          <p14:sldIdLst>
            <p14:sldId id="426"/>
            <p14:sldId id="316"/>
            <p14:sldId id="317"/>
            <p14:sldId id="318"/>
            <p14:sldId id="319"/>
            <p14:sldId id="335"/>
            <p14:sldId id="337"/>
            <p14:sldId id="338"/>
            <p14:sldId id="339"/>
            <p14:sldId id="340"/>
            <p14:sldId id="424"/>
            <p14:sldId id="342"/>
            <p14:sldId id="423"/>
            <p14:sldId id="405"/>
            <p14:sldId id="422"/>
            <p14:sldId id="404"/>
            <p14:sldId id="348"/>
          </p14:sldIdLst>
        </p14:section>
        <p14:section name="Kap 8: Fazit" id="{D151DD67-2EE6-4B07-B967-76C2344A20E8}">
          <p14:sldIdLst>
            <p14:sldId id="392"/>
            <p14:sldId id="39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BA00"/>
    <a:srgbClr val="726A00"/>
    <a:srgbClr val="38342B"/>
    <a:srgbClr val="0077B5"/>
    <a:srgbClr val="C00000"/>
    <a:srgbClr val="03BD00"/>
    <a:srgbClr val="0B76A0"/>
    <a:srgbClr val="A0947E"/>
    <a:srgbClr val="000000"/>
    <a:srgbClr val="FFFF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892" autoAdjust="0"/>
    <p:restoredTop sz="89118" autoAdjust="0"/>
  </p:normalViewPr>
  <p:slideViewPr>
    <p:cSldViewPr snapToGrid="0" showGuides="1">
      <p:cViewPr varScale="1">
        <p:scale>
          <a:sx n="98" d="100"/>
          <a:sy n="98" d="100"/>
        </p:scale>
        <p:origin x="312" y="90"/>
      </p:cViewPr>
      <p:guideLst/>
    </p:cSldViewPr>
  </p:slideViewPr>
  <p:outlineViewPr>
    <p:cViewPr>
      <p:scale>
        <a:sx n="33" d="100"/>
        <a:sy n="33" d="100"/>
      </p:scale>
      <p:origin x="0" y="-6014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4" d="100"/>
        <a:sy n="104" d="100"/>
      </p:scale>
      <p:origin x="0" y="-100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8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9.fntdata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font" Target="fonts/font5.fntdata"/><Relationship Id="rId10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3.fntdata"/><Relationship Id="rId104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6.fntdata"/><Relationship Id="rId105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4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7T08:00:31.82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0,'32'0'141,"298"0"-110,-235 0-15,172-18-1,-220 18 1,94 0 0,48 0 15,204 0 0,31 0 0,-124-35 1,-206 17-1,-30-17 0,-34 35 0,144 0 1,-96 0-32,175 0 31,-19-18 0,-203 1 0,49 17 16,313 0-16,-267 0-15,94 0 0,-204-18 15,-32 18 16,0 18 140,0 17-155,16-17-1,0-1 0,0 1 16,0-1-16,0 1 0,-62 53 1,30-54-17,-46 19 1,30-19 15,17-17 79,15 0-95,-16 0 16,17 0 1,-48 0-1,-235 0 0,-17 0 0,236 0 1,64 0 46,-112 0-47,-108 35 0,94 1 1,62-19-1,-47 19 0,-15-1 0,29-17 1,82-18-32,-18 0 31,-30 17 0,-48 1 0,64-18 1,46 0 14,-63-18-14,-173 18-1,0 0 0,173 0 0,49 0 1,14 0-1,-78 0-15,-111 0 30,80 0-30,108 0 15,1 0 79,-15 0-79,0 0-15,15 0-1,1 0 220,15 18-204,93 17 0,-46-35-15,32 0-1,15 35 17,17-35-1,-79 0-16,140 0 1,-109 0 15,-48 0-15,2 0 0,30 0 15,95 0 0,-49 0-15,160 36-1,-175-36 1,17 0 0,-81 0-1,3 0 1,-1 0 15,124 0 0,113 0 1,-97 0-1,-123 0-16,-2 0 1,64 0 62,-32 0-62,157 0-1,-142 0 1,32 0 0,-78-18 62,141-17-47,-79 17-15,142 0-1,-190-17 1,-29 35 0,-111 0 30,15 0-30,-47 0 0,94 0-1,-47 0 1,48 18 0,-16-1-1,16-17 1,-63 36-1,31-19 1,-79 1 0,15 0-16,-281 17 31,-236-35 0,486 0-15,-110 0-1,206 0 1,15 0 0,15 0 15,16 18 0,-78-1 0,46-17-15,17 0 0,-47 0-1,47 0 1,-49 0 0,33 0-16,-157 0 31,-1 36 0,175-36-15,-3 17-1,18-17 48,-32 0-32,31 0 0,63 0 172,79 0-171,-78 0-17,61 0 1,81 0 15,155 0 0,-14 0 1,155 0-1,-92-35 0,-253 0 0,-110 35 1,17 0-1,330 0 0,46 0 0,-376 0 1,29 0 93,365 0-94,-160 0 0,-328 0 32,-34 0-32,66 0-31,-2 0 47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2-15T07:32:48.372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0,'12'0'141,"107"0"-110,-85 0-15,62-18-1,-79 18 1,35 0 0,15 0 15,76 0 0,9 0 0,-43-35 1,-75 17-1,-10-17 0,-14 35 0,53 0 1,-35 0-32,64 0 31,-7-18 0,-74 1 0,16 17 16,116 0-16,-96 0-15,32 0 0,-74-18 15,-10 18 16,-2 18 140,2 17-155,5-17-1,0-1 0,0 1 16,0-1-16,0 1 0,-22 53 1,10-54-17,-18 19 1,15-19 15,3-17 79,6 0-95,-6 0 16,7 0 1,-18 0-1,-85 0 0,-5 0 0,85 0 1,22 0 46,-40 0-47,-39 35 0,35 1 1,21-19-1,-18 19 0,-3-1 0,9-17 1,31-18-32,-8 0 31,-9 17 0,-19 1 0,23-18 1,19 0 14,-25-18-14,-62 18-1,-1 0 0,64 0 0,17 0 1,5 0-1,-28 0-15,-40 0 30,28 0-30,42 0 15,-3 0 79,-4 0-79,0 0-15,6 0-1,-2 0 220,7 18-204,34 17 0,-16-35-15,10 0-1,6 35 17,5-35-1,-27 0-16,50 0 1,-38 0 15,-20 0-15,2 0 0,12 0 15,33 0 0,-18 0-15,60 36-1,-66-36 1,8 0 0,-30 0-1,1 0 1,0 0 15,43 0 0,42 0 1,-33 0-1,-48 0-16,4 0 1,19 0 62,-11 0-62,59 0-1,-53 0 1,11 0 0,-28-18 62,51-17-47,-28 17-15,52 0-1,-68-17 1,-13 35 0,-39 0 30,6 0-30,-19 0 0,36 0-1,-16 0 1,15 18 0,-6-1-1,7-17 1,-23 36-1,12-19 1,-30 1 0,8 0-16,-104 17 31,-84-35 0,173 0-15,-37 0-1,74 0 1,4 0 0,8 0 15,3 18 0,-27-1 0,17-17-15,5 0 0,-16 0-1,16 0 1,-15 0 0,11 0-16,-59 0 31,1 36 0,64-36-15,-3 17-1,8-17 48,-12 0-32,10 0 0,24 0 172,29 0-171,-28 0-17,22 0 1,28 0 15,56 0 0,-4 0 1,55 0-1,-32-35 0,-93 0 0,-38 35 1,5 0-1,120 0 0,16 0 0,-137 0 1,13 0 93,132 0-94,-60 0 0,-118 0 32,-12 0-32,24 0-31,-1 0 47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7-10T07:57:21.75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0,'19'0'141,"169"0"-110,-133 0-15,96-18-1,-124 18 1,54 0 0,26 0 15,119 0 0,13 0 0,-66-35 1,-118 17-1,-19-17 0,-19 35 0,82 0 1,-53 0-32,97 0 31,-8-18 0,-118 1 0,28 17 16,181 0-16,-153 0-15,51 0 0,-116-18 15,-16 18 16,-2 18 140,2 17-155,8-17-1,0-1 0,0 1 16,0-1-16,0 1 0,-35 53 1,17-54-17,-29 19 1,22-19 15,5-17 79,12 0-95,-11 0 16,12 0 1,-30 0-1,-134 0 0,-7 0 0,133 0 1,35 0 46,-63 0-47,-60 35 0,52 1 1,36-19-1,-28 19 0,-6-1 0,12-17 1,53-18-32,-15 0 31,-14 17 0,-28 1 0,33-18 1,30 0 14,-37-18-14,-99 18-1,0 0 0,99 0 0,27 0 1,9 0-1,-44 0-15,-66 0 30,49 0-30,61 0 15,0 0 79,-9 0-79,0 0-15,10 0-1,-2 0 220,10 18-204,54 17 0,-26-35-15,16 0-1,9 35 17,10-35-1,-44 0-16,79 0 1,-61 0 15,-29 0-15,2 0 0,17 0 15,54 0 0,-29 0-15,93 36-1,-99-36 1,8 0 0,-46 0-1,1 0 1,-1 0 15,70 0 0,68 0 1,-55 0-1,-74 0-16,4 0 1,31 0 62,-17 0-62,93 0-1,-84 0 1,18 0 0,-44-18 62,79-17-47,-42 17-15,81 0-1,-109-17 1,-17 35 0,-65 0 30,10 0-30,-28 0 0,55 0-1,-26 0 1,25 18 0,-8-1-1,9-17 1,-35 36-1,17-19 1,-45 1 0,10 0-16,-163 17 31,-134-35 0,277 0-15,-62 0-1,119 0 1,7 0 0,9 0 15,8 18 0,-43-1 0,26-17-15,7 0 0,-24 0-1,27 0 1,-29 0 0,22 0-16,-95 0 31,2 36 0,99-36-15,-1 17-1,11-17 48,-18 0-32,15 0 0,38 0 172,46 0-171,-46 0-17,37 0 1,44 0 15,89 0 0,-8 0 1,87 0-1,-50-35 0,-147 0 0,-60 35 1,9 0-1,189 0 0,23 0 0,-214 0 1,21 0 93,206 0-94,-93 0 0,-187 0 32,-19 0-32,39 0-31,-3 0 47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37:50.488"/>
    </inkml:context>
    <inkml:brush xml:id="br0">
      <inkml:brushProperty name="width" value="0.15875" units="cm"/>
      <inkml:brushProperty name="height" value="0.3175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20690 8252 0,'16'0'141,"146"0"-110,-115 0-15,83-21-1,-107 21 1,46 0 0,23 0 15,102 0 0,11 0 0,-56-42 1,-102 20-1,-16-20 0,-17 42 0,71 0 1,-45 0-32,83 0 31,-7-22 0,-102 1 0,25 21 16,155 0-16,-131 0-15,43 0 0,-99-21 15,-14 21 16,-2 21 140,3 22-155,6-22-1,0 0 0,0 1 16,0-2-16,0 2 0,-31 63 1,16-64-17,-25 22 1,18-22 15,5-21 79,10 0-95,-9 0 16,10 0 1,-26 0-1,-115 0 0,-6 0 0,115 0 1,29 0 46,-53 0-47,-53 42 0,46 1 1,30-22-1,-23 22 0,-6-1 0,10-20 1,46-22-32,-13 0 31,-12 20 0,-24 2 0,29-22 1,25 0 14,-32-22-14,-84 22-1,-1 0 0,86 0 0,22 0 1,8 0-1,-37 0-15,-57 0 30,42 0-30,52 0 15,0 0 79,-7 0-79,-1 0-15,9 0-1,-1 0 220,8 22-204,46 20 0,-22-42-15,14 0-1,7 42 17,10-42-1,-39 0-16,68 0 1,-52 0 15,-25 0-15,1 0 0,15 0 15,47 0 0,-25 0-15,79 44-1,-85-44 1,8 0 0,-40 0-1,0 0 1,0 0 15,60 0 0,59 0 1,-48 0-1,-64 0-16,4 0 1,27 0 62,-15 0-62,80 0-1,-72 0 1,15 0 0,-38-22 62,69-20-47,-37 20-15,70 0-1,-94-20 1,-15 42 0,-55 0 30,9 0-30,-25 0 0,47 0-1,-21 0 1,20 22 0,-6-2-1,8-20 1,-31 44-1,15-24 1,-38 2 0,8 0-16,-140 20 31,-115-42 0,238 0-15,-53 0-1,101 0 1,7 0 0,8 0 15,6 22 0,-36-2 0,21-20-15,7 0 0,-20 0-1,22 0 1,-25 0 0,20 0-16,-82 0 31,1 43 0,86-43-15,-2 21-1,11-21 48,-17 0-32,14 0 0,32 0 172,40 0-171,-40 0-17,32 0 1,38 0 15,76 0 0,-7 0 1,75 0-1,-43-42 0,-126 0 0,-52 42 1,8 0-1,162 0 0,20 0 0,-183 0 1,17 0 93,177 0-94,-79 0 0,-162 0 32,-15 0-32,33 0-31,-3 0 47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13:17.675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0,'32'0'141,"269"0"-110,-215 0-15,159-18-1,-201 18 1,85 0 0,43 0 15,190 0 0,23 0 0,-109-35 1,-188 17-1,-29-17 0,-32 35 0,132 0 1,-85 0-32,156 0 31,-12-18 0,-191 1 0,44 17 16,291 0-16,-244 0-15,82 0 0,-187-18 15,-26 18 16,-4 18 140,5 17-155,12-17-1,0-1 0,0 1 16,0-1-16,0 1 0,-56 53 1,26-54-17,-46 19 1,35-19 15,11-17 79,16 0-95,-16 0 16,18 0 1,-47 0-1,-215 0 0,-12 0 0,212 0 1,60 0 46,-102 0-47,-99 35 0,85 1 1,57-19-1,-45 19 0,-9-1 0,22-17 1,80-18-32,-19 0 31,-27 17 0,-44 1 0,56-18 1,47 0 14,-62-18-14,-156 18-1,-2 0 0,161 0 0,41 0 1,16 0-1,-72 0-15,-103 0 30,74 0-30,103 0 15,-5 0 79,-10 0-79,-2 0-15,16 0-1,-4 0 220,17 18-204,86 17 0,-40-35-15,25 0-1,15 35 17,15-35-1,-72 0-16,128 0 1,-96 0 15,-49 0-15,3 0 0,29 0 15,86 0 0,-47 0-15,152 36-1,-164-36 1,17 0 0,-76 0-1,3 0 1,0 0 15,110 0 0,107 0 1,-85 0-1,-120 0-16,7 0 1,50 0 62,-28 0-62,150 0-1,-135 0 1,29 0 0,-73-18 62,130-17-47,-69 17-15,130 0-1,-174-17 1,-30 35 0,-102 0 30,17 0-30,-46 0 0,87 0-1,-38 0 1,36 18 0,-12-1-1,17-17 1,-59 36-1,28-19 1,-72 1 0,17 0-16,-264 17 31,-213-35 0,443 0-15,-98 0-1,189 0 1,12 0 0,17 0 15,10 18 0,-69-1 0,42-17-15,15 0 0,-42 0-1,41 0 1,-41 0 0,32 0-16,-152 0 31,2 36 0,163-36-15,-6 17-1,19-17 48,-28 0-32,21 0 0,64 0 172,74 0-171,-74 0-17,56 0 1,74 0 15,142 0 0,-12 0 1,141 0-1,-82-35 0,-236 0 0,-98 35 1,15 0-1,304 0 0,39 0 0,-345 0 1,34 0 93,330 0-94,-149 0 0,-301 0 32,-29 0-32,60 0-31,-1 0 47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4T15:29:22.33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0,'24'0'141,"206"0"-110,-167 0-15,123-18-1,-153 18 1,66 0 0,31 0 15,145 0 0,16 0 0,-81-35 1,-143 17-1,-22-17 0,-27 35 0,105 0 1,-69 0-32,121 0 31,-10-18 0,-144 1 0,32 17 16,221 0-16,-184 0-15,62 0 0,-142-18 15,-20 18 16,-2 18 140,3 17-155,9-17-1,0-1 0,0 1 16,0-1-16,0 1 0,-44 53 1,22-54-17,-37 19 1,29-19 15,8-17 79,11 0-95,-11 0 16,11 0 1,-32 0-1,-166 0 0,-8 0 0,163 0 1,42 0 46,-77 0-47,-73 35 0,65 1 1,40-19-1,-31 19 0,-8-1 0,15-17 1,61-18-32,-13 0 31,-19 17 0,-37 1 0,44-18 1,38 0 14,-49-18-14,-119 18-1,-2 0 0,124 0 0,31 0 1,11 0-1,-55 0-15,-76 0 30,53 0-30,82 0 15,-7 0 79,-5 0-79,-4 0-15,13 0-1,-2 0 220,12 18-204,64 17 0,-28-35-15,17 0-1,13 35 17,9-35-1,-53 0-16,98 0 1,-73 0 15,-40 0-15,5 0 0,21 0 15,66 0 0,-36 0-15,116 36-1,-127-36 1,16 0 0,-59 0-1,3 0 1,-2 0 15,85 0 0,82 0 1,-66 0-1,-92 0-16,8 0 1,36 0 62,-20 0-62,112 0-1,-101 0 1,21 0 0,-54-18 62,97-17-47,-50 17-15,97 0-1,-132-17 1,-21 35 0,-78 0 30,12 0-30,-36 0 0,67 0-1,-28 0 1,27 18 0,-9-1-1,12-17 1,-45 36-1,23-19 1,-56 1 0,13 0-16,-198 17 31,-163-35 0,334 0-15,-71 0-1,140 0 1,11 0 0,14 0 15,4 18 0,-50-1 0,32-17-15,11 0 0,-32 0-1,31 0 1,-29 0 0,20 0-16,-110 0 31,-2 36 0,124-36-15,-4 17-1,14-17 48,-22 0-32,17 0 0,50 0 172,52 0-171,-53 0-17,43 0 1,53 0 15,110 0 0,-9 0 1,107 0-1,-64-35 0,-178 0 0,-73 35 1,11 0-1,228 0 0,32 0 0,-264 0 1,29 0 93,248 0-94,-110 0 0,-232 0 32,-20 0-32,44 0-31,1 0 47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55:15.625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0,'16'0'141,"137"0"-110,-111 0-15,82-18-1,-102 18 1,44 0 0,21 0 15,96 0 0,11 0 0,-54-35 1,-95 17-1,-15-17 0,-18 35 0,70 0 1,-46 0-32,81 0 31,-7-18 0,-96 1 0,21 17 16,148 0-16,-123 0-15,41 0 0,-94-18 15,-14 18 16,-1 18 140,2 17-155,6-17-1,0-1 0,0 1 16,0-1-16,0 1 0,-29 53 1,14-54-17,-24 19 1,19-19 15,5-17 79,8 0-95,-8 0 16,8 0 1,-22 0-1,-110 0 0,-6 0 0,109 0 1,28 0 46,-51 0-47,-49 35 0,43 1 1,27-19-1,-21 19 0,-5-1 0,10-17 1,41-18-32,-9 0 31,-13 17 0,-24 1 0,29-18 1,25 0 14,-32-18-14,-80 18-1,-1 0 0,83 0 0,20 0 1,8 0-1,-37 0-15,-51 0 30,36 0-30,54 0 15,-4 0 79,-4 0-79,-2 0-15,8 0-1,-1 0 220,8 18-204,43 17 0,-19-35-15,11 0-1,9 35 17,6-35-1,-35 0-16,65 0 1,-49 0 15,-26 0-15,3 0 0,14 0 15,44 0 0,-24 0-15,77 36-1,-84-36 1,10 0 0,-39 0-1,2 0 1,-1 0 15,56 0 0,55 0 1,-44 0-1,-61 0-16,5 0 1,24 0 62,-13 0-62,74 0-1,-67 0 1,14 0 0,-36-18 62,65-17-47,-34 17-15,65 0-1,-88-17 1,-14 35 0,-52 0 30,8 0-30,-24 0 0,45 0-1,-19 0 1,18 18 0,-6-1-1,8-17 1,-30 36-1,15-19 1,-37 1 0,9 0-16,-133 17 31,-108-35 0,223 0-15,-48 0-1,94 0 1,7 0 0,9 0 15,3 18 0,-33-1 0,21-17-15,7 0 0,-21 0-1,21 0 1,-20 0 0,14 0-16,-74 0 31,-1 36 0,83-36-15,-3 17-1,9-17 48,-14 0-32,11 0 0,33 0 172,35 0-171,-35 0-17,28 0 1,36 0 15,73 0 0,-6 0 1,71 0-1,-42-35 0,-119 0 0,-49 35 1,8 0-1,152 0 0,21 0 0,-176 0 1,19 0 93,166 0-94,-74 0 0,-154 0 32,-14 0-32,30 0-31,0 0 47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56:15.878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0,'24'0'141,"206"0"-110,-167 0-15,123-18-1,-153 18 1,66 0 0,31 0 15,145 0 0,16 0 0,-81-35 1,-143 17-1,-22-17 0,-27 35 0,105 0 1,-69 0-32,121 0 31,-10-18 0,-144 1 0,32 17 16,221 0-16,-184 0-15,62 0 0,-142-18 15,-20 18 16,-2 18 140,3 17-155,9-17-1,0-1 0,0 1 16,0-1-16,0 1 0,-44 53 1,22-54-17,-37 19 1,29-19 15,8-17 79,11 0-95,-11 0 16,11 0 1,-32 0-1,-166 0 0,-8 0 0,163 0 1,42 0 46,-77 0-47,-73 35 0,65 1 1,40-19-1,-31 19 0,-8-1 0,15-17 1,61-18-32,-13 0 31,-19 17 0,-37 1 0,44-18 1,38 0 14,-49-18-14,-119 18-1,-2 0 0,124 0 0,31 0 1,11 0-1,-55 0-15,-76 0 30,53 0-30,82 0 15,-7 0 79,-5 0-79,-4 0-15,13 0-1,-2 0 220,12 18-204,64 17 0,-28-35-15,17 0-1,13 35 17,9-35-1,-53 0-16,98 0 1,-73 0 15,-40 0-15,5 0 0,21 0 15,66 0 0,-36 0-15,116 36-1,-127-36 1,16 0 0,-59 0-1,3 0 1,-2 0 15,85 0 0,82 0 1,-66 0-1,-92 0-16,8 0 1,36 0 62,-20 0-62,112 0-1,-101 0 1,21 0 0,-54-18 62,97-17-47,-50 17-15,97 0-1,-132-17 1,-21 35 0,-78 0 30,12 0-30,-36 0 0,67 0-1,-28 0 1,27 18 0,-9-1-1,12-17 1,-45 36-1,23-19 1,-56 1 0,13 0-16,-198 17 31,-163-35 0,334 0-15,-71 0-1,140 0 1,11 0 0,14 0 15,4 18 0,-50-1 0,32-17-15,11 0 0,-32 0-1,31 0 1,-29 0 0,20 0-16,-110 0 31,-2 36 0,124-36-15,-4 17-1,14-17 48,-22 0-32,17 0 0,50 0 172,52 0-171,-53 0-17,43 0 1,53 0 15,110 0 0,-9 0 1,107 0-1,-64-35 0,-178 0 0,-73 35 1,11 0-1,228 0 0,32 0 0,-264 0 1,29 0 93,248 0-94,-110 0 0,-232 0 32,-20 0-32,44 0-31,1 0 47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56:15.87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0,'16'0'141,"137"0"-110,-111 0-15,82-18-1,-102 18 1,44 0 0,21 0 15,96 0 0,11 0 0,-54-35 1,-95 17-1,-15-17 0,-18 35 0,70 0 1,-46 0-32,81 0 31,-7-18 0,-96 1 0,21 17 16,148 0-16,-123 0-15,41 0 0,-94-18 15,-14 18 16,-1 18 140,2 17-155,6-17-1,0-1 0,0 1 16,0-1-16,0 1 0,-29 53 1,14-54-17,-24 19 1,19-19 15,5-17 79,8 0-95,-8 0 16,8 0 1,-22 0-1,-110 0 0,-6 0 0,109 0 1,28 0 46,-51 0-47,-49 35 0,43 1 1,27-19-1,-21 19 0,-5-1 0,10-17 1,41-18-32,-9 0 31,-13 17 0,-24 1 0,29-18 1,25 0 14,-32-18-14,-80 18-1,-1 0 0,83 0 0,20 0 1,8 0-1,-37 0-15,-51 0 30,36 0-30,54 0 15,-4 0 79,-4 0-79,-2 0-15,8 0-1,-1 0 220,8 18-204,43 17 0,-19-35-15,11 0-1,9 35 17,6-35-1,-35 0-16,65 0 1,-49 0 15,-26 0-15,3 0 0,14 0 15,44 0 0,-24 0-15,77 36-1,-84-36 1,10 0 0,-39 0-1,2 0 1,-1 0 15,56 0 0,55 0 1,-44 0-1,-61 0-16,5 0 1,24 0 62,-13 0-62,74 0-1,-67 0 1,14 0 0,-36-18 62,65-17-47,-34 17-15,65 0-1,-88-17 1,-14 35 0,-52 0 30,8 0-30,-24 0 0,45 0-1,-19 0 1,18 18 0,-6-1-1,8-17 1,-30 36-1,15-19 1,-37 1 0,9 0-16,-133 17 31,-108-35 0,223 0-15,-48 0-1,94 0 1,7 0 0,9 0 15,3 18 0,-33-1 0,21-17-15,7 0 0,-21 0-1,21 0 1,-20 0 0,14 0-16,-74 0 31,-1 36 0,83-36-15,-3 17-1,9-17 48,-14 0-32,11 0 0,33 0 172,35 0-171,-35 0-17,28 0 1,36 0 15,73 0 0,-6 0 1,71 0-1,-42-35 0,-119 0 0,-49 35 1,8 0-1,152 0 0,21 0 0,-176 0 1,19 0 93,166 0-94,-74 0 0,-154 0 32,-14 0-32,30 0-31,0 0 47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2-15T07:32:55.13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0,'12'0'141,"107"0"-110,-85 0-15,62-18-1,-79 18 1,35 0 0,15 0 15,76 0 0,9 0 0,-43-35 1,-75 17-1,-10-17 0,-14 35 0,53 0 1,-35 0-32,64 0 31,-7-18 0,-74 1 0,16 17 16,116 0-16,-96 0-15,32 0 0,-74-18 15,-10 18 16,-2 18 140,2 17-155,5-17-1,0-1 0,0 1 16,0-1-16,0 1 0,-22 53 1,10-54-17,-18 19 1,15-19 15,3-17 79,6 0-95,-6 0 16,7 0 1,-18 0-1,-85 0 0,-5 0 0,85 0 1,22 0 46,-40 0-47,-39 35 0,35 1 1,21-19-1,-18 19 0,-3-1 0,9-17 1,31-18-32,-8 0 31,-9 17 0,-19 1 0,23-18 1,19 0 14,-25-18-14,-62 18-1,-1 0 0,64 0 0,17 0 1,5 0-1,-28 0-15,-40 0 30,28 0-30,42 0 15,-3 0 79,-4 0-79,0 0-15,6 0-1,-2 0 220,7 18-204,34 17 0,-16-35-15,10 0-1,6 35 17,5-35-1,-27 0-16,50 0 1,-38 0 15,-20 0-15,2 0 0,12 0 15,33 0 0,-18 0-15,60 36-1,-66-36 1,8 0 0,-30 0-1,1 0 1,0 0 15,43 0 0,42 0 1,-33 0-1,-48 0-16,4 0 1,19 0 62,-11 0-62,59 0-1,-53 0 1,11 0 0,-28-18 62,51-17-47,-28 17-15,52 0-1,-68-17 1,-13 35 0,-39 0 30,6 0-30,-19 0 0,36 0-1,-16 0 1,15 18 0,-6-1-1,7-17 1,-23 36-1,12-19 1,-30 1 0,8 0-16,-104 17 31,-84-35 0,173 0-15,-37 0-1,74 0 1,4 0 0,8 0 15,3 18 0,-27-1 0,17-17-15,5 0 0,-16 0-1,16 0 1,-15 0 0,11 0-16,-59 0 31,1 36 0,64-36-15,-3 17-1,8-17 48,-12 0-32,10 0 0,24 0 172,29 0-171,-28 0-17,22 0 1,28 0 15,56 0 0,-4 0 1,55 0-1,-32-35 0,-93 0 0,-38 35 1,5 0-1,120 0 0,16 0 0,-137 0 1,13 0 93,132 0-94,-60 0 0,-118 0 32,-12 0-32,24 0-31,-1 0 47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2-15T07:32:55.137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0,'12'0'141,"107"0"-110,-85 0-15,62-18-1,-79 18 1,35 0 0,15 0 15,76 0 0,9 0 0,-43-35 1,-75 17-1,-10-17 0,-14 35 0,53 0 1,-35 0-32,64 0 31,-7-18 0,-74 1 0,16 17 16,116 0-16,-96 0-15,32 0 0,-74-18 15,-10 18 16,-2 18 140,2 17-155,5-17-1,0-1 0,0 1 16,0-1-16,0 1 0,-22 53 1,10-54-17,-18 19 1,15-19 15,3-17 79,6 0-95,-6 0 16,7 0 1,-18 0-1,-85 0 0,-5 0 0,85 0 1,22 0 46,-40 0-47,-39 35 0,35 1 1,21-19-1,-18 19 0,-3-1 0,9-17 1,31-18-32,-8 0 31,-9 17 0,-19 1 0,23-18 1,19 0 14,-25-18-14,-62 18-1,-1 0 0,64 0 0,17 0 1,5 0-1,-28 0-15,-40 0 30,28 0-30,42 0 15,-3 0 79,-4 0-79,0 0-15,6 0-1,-2 0 220,7 18-204,34 17 0,-16-35-15,10 0-1,6 35 17,5-35-1,-27 0-16,50 0 1,-38 0 15,-20 0-15,2 0 0,12 0 15,33 0 0,-18 0-15,60 36-1,-66-36 1,8 0 0,-30 0-1,1 0 1,0 0 15,43 0 0,42 0 1,-33 0-1,-48 0-16,4 0 1,19 0 62,-11 0-62,59 0-1,-53 0 1,11 0 0,-28-18 62,51-17-47,-28 17-15,52 0-1,-68-17 1,-13 35 0,-39 0 30,6 0-30,-19 0 0,36 0-1,-16 0 1,15 18 0,-6-1-1,7-17 1,-23 36-1,12-19 1,-30 1 0,8 0-16,-104 17 31,-84-35 0,173 0-15,-37 0-1,74 0 1,4 0 0,8 0 15,3 18 0,-27-1 0,17-17-15,5 0 0,-16 0-1,16 0 1,-15 0 0,11 0-16,-59 0 31,1 36 0,64-36-15,-3 17-1,8-17 48,-12 0-32,10 0 0,24 0 172,29 0-171,-28 0-17,22 0 1,28 0 15,56 0 0,-4 0 1,55 0-1,-32-35 0,-93 0 0,-38 35 1,5 0-1,120 0 0,16 0 0,-137 0 1,13 0 93,132 0-94,-60 0 0,-118 0 32,-12 0-32,24 0-31,-1 0 47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7T08:36:11.93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0,'28'0'141,"253"0"-110,-200 0-15,148-18-1,-189 18 1,79 0 0,44 0 15,172 0 0,27 0 0,-105-35 1,-177 17-1,-27-17 0,-26 35 0,121 0 1,-80 0-32,146 0 31,-12-18 0,-175 1 0,40 17 16,269 0-16,-228 0-15,80 0 0,-176-18 15,-24 18 16,-2 18 140,-1 17-155,15-17-1,0-1 0,0 1 16,0-1-16,0 1 0,-52 53 1,25-54-17,-40 19 1,26-19 15,14-17 79,15 0-95,-16 0 16,15 0 1,-41 0-1,-201 0 0,-14 0 0,203 0 1,51 0 46,-92 0-47,-94 35 0,79 1 1,56-19-1,-41 19 0,-15-1 0,27-17 1,69-18-32,-13 0 31,-29 17 0,-40 1 0,55-18 1,39 0 14,-53-18-14,-148 18-1,0 0 0,148 0 0,40 0 1,14 0-1,-68 0-15,-93 0 30,66 0-30,95 0 15,-2 0 79,-11 0-79,-1 0-15,14 0-1,-1 0 220,14 18-204,80 17 0,-38-35-15,24 0-1,16 35 17,12-35-1,-68 0-16,122 0 1,-95 0 15,-39 0-15,-1 0 0,28 0 15,80 0 0,-41 0-15,135 36-1,-148-36 1,15 0 0,-70 0-1,2 0 1,0 0 15,105 0 0,98 0 1,-84 0-1,-106 0-16,0 0 1,54 0 62,-27 0-62,134 0-1,-122 0 1,29 0 0,-69-18 62,123-17-47,-69 17-15,121 0-1,-160-17 1,-28 35 0,-93 0 30,13 0-30,-41 0 0,81 0-1,-40 0 1,40 18 0,-13-1-1,13-17 1,-53 36-1,25-19 1,-65 1 0,11 0-16,-239 17 31,-203-35 0,417 0-15,-94 0-1,174 0 1,13 0 0,14 0 15,14 18 0,-68-1 0,41-17-15,13 0 0,-39 0-1,39 0 1,-40 0 0,25 0-16,-132 0 31,-1 36 0,149-36-15,-1 17-1,14-17 48,-27 0-32,26 0 0,54 0 172,67 0-171,-66 0-17,52 0 1,69 0 15,133 0 0,-12 0 1,133 0-1,-80-35 0,-215 0 0,-94 35 1,13 0-1,283 0 0,39 0 0,-321 0 1,25 0 93,310 0-94,-135 0 0,-280 0 32,-29 0-32,56 0-31,-2 0 47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4T15:29:22.33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8224 0,'31'0'141,"274"0"-110,-217 0-15,158-18-1,-202 18 1,89 0 0,39 0 15,196 0 0,22 0 0,-110-36 1,-193 17-1,-25-17 0,-37 36 0,137 0 1,-90 0-32,164 0 31,-17-18 0,-191 0 0,41 18 16,298 0-16,-246 0-15,82 0 0,-190-18 15,-26 18 16,-5 18 140,5 18-155,13-17-1,0-2 0,0 2 16,0-2-16,0 2 0,-56 54 1,25-56-17,-46 20 1,38-19 15,8-18 79,16 0-95,-16 0 16,18 0 1,-46 0-1,-218 0 0,-13 0 0,218 0 1,57 0 46,-104 0-47,-99 36 0,90 1 1,53-20-1,-45 20 0,-9-1 0,24-18 1,79-18-32,-20 0 31,-23 18 0,-49 0 0,59-18 1,48 0 14,-63-18-14,-160 18-1,-2 0 0,164 0 0,44 0 1,12 0-1,-71 0-15,-103 0 30,72 0-30,108 0 15,-8 0 79,-11 0-79,1 0-15,15 0-1,-5 0 220,18 18-204,88 18 0,-42-36-15,26 0-1,15 36 17,13-36-1,-69 0-16,128 0 1,-97 0 15,-52 0-15,6 0 0,30 0 15,85 0 0,-47 0-15,155 37-1,-169-37 1,19 0 0,-76 0-1,3 0 1,-1 0 15,111 0 0,108 0 1,-85 0-1,-124 0-16,11 0 1,49 0 62,-29 0-62,152 0-1,-136 0 1,28 0 0,-71-18 62,130-18-47,-72 17-15,134 1-1,-175-18 1,-33 36 0,-100 0 30,15 0-30,-49 0 0,93 0-1,-41 0 1,38 18 0,-15 0-1,17-18 1,-58 37-1,31-20 1,-78 2 0,21-1-16,-267 18 31,-216-36 0,445 0-15,-96 0-1,191 0 1,10 0 0,20 0 15,8 19 0,-69-2 0,43-17-15,13 0 0,-41 0-1,41 0 1,-38 0 0,28 0-16,-152 0 31,3 37 0,165-37-15,-9 18-1,21-18 48,-30 0-32,25 0 0,61 0 172,76 0-171,-73 0-17,57 0 1,71 0 15,145 0 0,-11 0 1,141 0-1,-82-36 0,-238 0 0,-98 36 1,12 0-1,309 0 0,41 0 0,-352 0 1,33 0 93,340 0-94,-155 0 0,-302 0 32,-32 0-32,62 0-31,-2 0 47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5T07:43:29.49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8224 0,'25'0'141,"228"0"-110,-181 0-15,131-18-1,-167 18 1,74 0 0,32 0 15,162 0 0,18 0 0,-91-36 1,-159 17-1,-21-17 0,-30 36 0,112 0 1,-73 0-32,135 0 31,-15-18 0,-157 0 0,34 18 16,246 0-16,-203 0-15,68 0 0,-158-18 15,-20 18 16,-5 18 140,4 18-155,11-17-1,0-2 0,0 2 16,0-2-16,0 2 0,-47 54 1,22-56-17,-39 20 1,33-19 15,5-18 79,14 0-95,-14 0 16,15 0 1,-37 0-1,-181 0 0,-11 0 0,181 0 1,46 0 46,-84 0-47,-83 36 0,74 1 1,44-20-1,-37 20 0,-7-1 0,19-18 1,65-18-32,-16 0 31,-19 18 0,-40 0 0,48-18 1,40 0 14,-52-18-14,-132 18-1,-2 0 0,136 0 0,35 0 1,12 0-1,-60 0-15,-85 0 30,59 0-30,90 0 15,-7 0 79,-8 0-79,-1 0-15,14 0-1,-5 0 220,15 18-204,72 18 0,-34-36-15,21 0-1,14 36 17,9-36-1,-56 0-16,105 0 1,-80 0 15,-43 0-15,5 0 0,25 0 15,70 0 0,-38 0-15,127 37-1,-139-37 1,16 0 0,-64 0-1,3 0 1,0 0 15,91 0 0,89 0 1,-70 0-1,-102 0-16,8 0 1,41 0 62,-23 0-62,125 0-1,-113 0 1,24 0 0,-60-18 62,108-18-47,-59 17-15,111 1-1,-145-18 1,-28 36 0,-82 0 30,13 0-30,-41 0 0,77 0-1,-34 0 1,31 18 0,-12 0-1,15-18 1,-49 37-1,25-20 1,-63 2 0,17-1-16,-221 18 31,-178-36 0,367 0-15,-78 0-1,156 0 1,9 0 0,17 0 15,6 19 0,-57-2 0,36-17-15,11 0 0,-35 0-1,35 0 1,-32 0 0,23 0-16,-125 0 31,2 37 0,136-37-15,-7 18-1,17-18 48,-25 0-32,22 0 0,50 0 172,61 0-171,-59 0-17,47 0 1,59 0 15,119 0 0,-9 0 1,117 0-1,-68-36 0,-197 0 0,-80 36 1,10 0-1,254 0 0,34 0 0,-290 0 1,28 0 93,279 0-94,-127 0 0,-250 0 32,-25 0-32,50 0-31,-2 0 47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5T07:43:32.91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8224 0,'31'0'141,"274"0"-110,-217 0-15,158-18-1,-202 18 1,89 0 0,39 0 15,196 0 0,22 0 0,-110-36 1,-193 17-1,-25-17 0,-37 36 0,137 0 1,-90 0-32,164 0 31,-17-18 0,-191 0 0,41 18 16,298 0-16,-246 0-15,82 0 0,-190-18 15,-26 18 16,-5 18 140,5 18-155,13-17-1,0-2 0,0 2 16,0-2-16,0 2 0,-56 54 1,25-56-17,-46 20 1,38-19 15,8-18 79,16 0-95,-16 0 16,18 0 1,-46 0-1,-218 0 0,-13 0 0,218 0 1,57 0 46,-104 0-47,-99 36 0,90 1 1,53-20-1,-45 20 0,-9-1 0,24-18 1,79-18-32,-20 0 31,-23 18 0,-49 0 0,59-18 1,48 0 14,-63-18-14,-160 18-1,-2 0 0,164 0 0,44 0 1,12 0-1,-71 0-15,-103 0 30,72 0-30,108 0 15,-8 0 79,-11 0-79,1 0-15,15 0-1,-5 0 220,18 18-204,88 18 0,-42-36-15,26 0-1,15 36 17,13-36-1,-69 0-16,128 0 1,-97 0 15,-52 0-15,6 0 0,30 0 15,85 0 0,-47 0-15,155 37-1,-169-37 1,19 0 0,-76 0-1,3 0 1,-1 0 15,111 0 0,108 0 1,-85 0-1,-124 0-16,11 0 1,49 0 62,-29 0-62,152 0-1,-136 0 1,28 0 0,-71-18 62,130-18-47,-72 17-15,134 1-1,-175-18 1,-33 36 0,-100 0 30,15 0-30,-49 0 0,93 0-1,-41 0 1,38 18 0,-15 0-1,17-18 1,-58 37-1,31-20 1,-78 2 0,21-1-16,-267 18 31,-216-36 0,445 0-15,-96 0-1,191 0 1,10 0 0,20 0 15,8 19 0,-69-2 0,43-17-15,13 0 0,-41 0-1,41 0 1,-38 0 0,28 0-16,-152 0 31,3 37 0,165-37-15,-9 18-1,21-18 48,-30 0-32,25 0 0,61 0 172,76 0-171,-73 0-17,57 0 1,71 0 15,145 0 0,-11 0 1,141 0-1,-82-36 0,-238 0 0,-98 36 1,12 0-1,309 0 0,41 0 0,-352 0 1,33 0 93,340 0-94,-155 0 0,-302 0 32,-32 0-32,62 0-31,-2 0 47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07:02:28.18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8219 0,'113'0'141,"986"0"-110,-788 0-15,584-18-1,-741 18 1,322 0 0,146 0 15,697 0 0,82 0 0,-393-35 1,-688 17-1,-105-17 0,-119 35 0,479 0 1,-305 0-32,564 0 31,-46-17 0,-690-1 0,173 18 16,1048 0-16,-892 0-15,294 0 0,-672-18 15,-98 18 16,-9 18 140,8 17-155,50-17-1,0-1 0,0 1 16,0-2-16,0 3 0,-203 52 1,95-55-17,-162 20 1,122-19 15,35-17 79,63 0-95,-66 0 16,84 0 1,-189 0-1,-770 0 0,-58 0 0,785 0 1,209 0 46,-373 0-47,-350 35 0,313 1 1,192-19-1,-152 18 0,-34 0 0,73-17 1,296-18-32,-82 0 31,-72 17 0,-174 1 0,197-18 1,180 0 14,-232-18-14,-561 18-1,-11 0 0,583 0 0,157 0 1,56 0-1,-265 0-15,-380 0 30,284 0-30,361 0 15,-9 0 79,-41 0-79,-6 0-15,56 0-1,-9 0 220,58 18-204,311 17 0,-140-35-15,85 0-1,55 35 17,58-35-1,-265 0-16,472 0 1,-364 0 15,-163 0-15,9 0 0,96 0 15,323 0 0,-175 0-15,552 36-1,-592-36 1,57 0 0,-269 0-1,-1 0 1,-2 0 15,412 0 0,386 0 1,-313 0-1,-424 0-16,5 0 1,192 0 62,-101 0-62,548 0-1,-496 0 1,113 0 0,-270-18 62,473-17-47,-252 17-15,467 1-1,-624-19 1,-105 36 0,-378 0 30,50 0-30,-148 0 0,310 0-1,-153 0 1,153 18 0,-55 0-1,65-18 1,-213 35-1,99-18 1,-265 1 0,67 0-16,-958 17 31,-777-35 0,1611 0-15,-367 0-1,703 0 1,44 0 0,47 0 15,49 17 0,-253 1 0,157-18-15,37 0 0,-135 0-1,144 0 1,-153 0 0,121 0-16,-557 0 31,8 35 0,593-35-15,-20 17-1,67-17 48,-100 0-32,85 0 0,218 0 172,274 0-171,-272 0-17,219 0 1,259 0 15,511 0 0,-38 0 1,505 0-1,-292-34 0,-852-2 0,-361 36 1,56 0-1,1098 0 0,148 0 0,-1252 0 1,113 0 93,1212 0-94,-555 0 0,-1084 0 32,-113 0-32,229 0-31,-14 0 47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7-10T06:35:40.658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0,'34'0'141,"318"0"-110,-251 0-15,183-18-1,-234 18 1,101 0 0,51 0 15,217 0 0,32 0 0,-131-35 1,-220 17-1,-32-17 0,-35 35 0,151 0 1,-100 0-32,184 0 31,-17-18 0,-218 1 0,51 17 16,336 0-16,-285 0-15,100 0 0,-220-18 15,-30 18 16,-3 18 140,1 17-155,17-17-1,0-1 0,0 1 16,0-1-16,0 1 0,-66 53 1,32-54-17,-51 19 1,35-19 15,17-17 79,16 0-95,-17 0 16,18 0 1,-51 0-1,-252 0 0,-16 0 0,252 0 1,66 0 46,-117 0-47,-118 35 0,102 1 1,65-19-1,-49 19 0,-16-1 0,31-17 1,86-18-32,-17 0 31,-33 17 0,-51 1 0,66-18 1,52 0 14,-68-18-14,-184 18-1,0 0 0,183 0 0,52 0 1,17 0-1,-85 0-15,-118 0 30,86 0-30,117 0 15,-2 0 79,-15 0-79,0 0-15,16 0-1,0 0 220,17 18-204,100 17 0,-49-35-15,32 0-1,17 35 17,18-35-1,-84 0-16,150 0 1,-117 0 15,-50 0-15,0 0 0,34 0 15,99 0 0,-50 0-15,169 36-1,-185-36 1,16 0 0,-83 0-1,0 0 1,-1 0 15,134 0 0,119 0 1,-101 0-1,-135 0-16,1 0 1,66 0 62,-32 0-62,167 0-1,-151 0 1,33 0 0,-83-18 62,148-17-47,-81 17-15,151 0-1,-202-17 1,-32 35 0,-119 0 30,16 0-30,-49 0 0,100 0-1,-49 0 1,50 18 0,-18-1-1,17-17 1,-65 36-1,32-19 1,-84 1 0,16 0-16,-301 17 31,-250-35 0,518 0-15,-117 0-1,219 0 1,15 0 0,17 0 15,18 18 0,-85-1 0,50-17-15,18 0 0,-51 0-1,51 0 1,-52 0 0,36 0-16,-169 0 31,1 36 0,183-36-15,0 17-1,17-17 48,-33 0-32,33 0 0,68 0 172,83 0-171,-84 0-17,67 0 1,85 0 15,166 0 0,-16 0 1,167 0-1,-100-35 0,-268 0 0,-118 35 1,18 0-1,353 0 0,47 0 0,-402 0 1,36 0 93,385 0-94,-169 0 0,-352 0 32,-32 0-32,66 0-31,1 0 47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7T08:36:24.08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0,'32'0'141,"299"0"-110,-237 0-15,173-18-1,-220 18 1,94 0 0,49 0 15,203 0 0,31 0 0,-124-35 1,-206 17-1,-30-17 0,-33 35 0,142 0 1,-94 0-32,173 0 31,-17-18 0,-204 1 0,49 17 16,313 0-16,-267 0-15,95 0 0,-206-18 15,-30 18 16,-1 18 140,0 17-155,16-17-1,0-1 0,0 1 16,0-1-16,0 1 0,-63 53 1,32-54-17,-49 19 1,33-19 15,16-17 79,16 0-95,-17 0 16,16 0 1,-47 0-1,-236 0 0,-15 0 0,235 0 1,63 0 46,-110 0-47,-109 35 0,93 1 1,63-19-1,-47 19 0,-16-1 0,31-17 1,80-18-32,-16 0 31,-31 17 0,-48 1 0,63-18 1,48 0 14,-65-18-14,-171 18-1,-1 0 0,173 0 0,48 0 1,15 0-1,-79 0-15,-109 0 30,79 0-30,109 0 15,0 0 79,-15 0-79,-1 0-15,16 0-1,1 0 220,15 18-204,94 17 0,-47-35-15,32 0-1,14 35 17,18-35-1,-80 0-16,142 0 1,-109 0 15,-49 0-15,1 0 0,31 0 15,95 0 0,-48 0-15,159 36-1,-175-36 1,17 0 0,-80 0-1,1 0 1,-1 0 15,126 0 0,112 0 1,-96 0-1,-126 0-16,2 0 1,60 0 62,-29 0-62,156 0-1,-141 0 1,32 0 0,-80-18 62,141-17-47,-77 17-15,140 0-1,-187-17 1,-32 35 0,-111 0 30,17 0-30,-48 0 0,93 0-1,-45 0 1,47 18 0,-17-1-1,17-17 1,-62 36-1,29-19 1,-77 1 0,14 0-16,-282 17 31,-235-35 0,486 0-15,-110 0-1,205 0 1,16 0 0,16 0 15,15 18 0,-79-1 0,48-17-15,16 0 0,-48 0-1,48 0 1,-49 0 0,34 0-16,-158 0 31,-1 36 0,174-36-15,-1 17-1,17-17 48,-33 0-32,32 0 0,63 0 172,79 0-171,-78 0-17,61 0 1,81 0 15,155 0 0,-14 0 1,157 0-1,-95-35 0,-251 0 0,-111 35 1,16 0-1,332 0 0,45 0 0,-377 0 1,32 0 93,362 0-94,-158 0 0,-331 0 32,-30 0-32,63 0-31,-1 0 47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07:03:43.41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8219 0,'67'0'141,"587"0"-110,-469 0-15,347-18-1,-440 18 1,191 0 0,87 0 15,415 0 0,48 0 0,-233-35 1,-410 17-1,-62-17 0,-71 35 0,285 0 1,-181 0-32,335 0 31,-28-17 0,-409-1 0,102 18 16,624 0-16,-531 0-15,175 0 0,-400-18 15,-58 18 16,-6 18 140,6 17-155,29-17-1,0-1 0,0 1 16,0-2-16,0 3 0,-121 52 1,57-55-17,-97 20 1,73-19 15,20-17 79,39 0-95,-40 0 16,50 0 1,-113 0-1,-457 0 0,-35 0 0,467 0 1,124 0 46,-221 0-47,-210 35 0,188 1 1,113-19-1,-89 18 0,-21 0 0,43-17 1,176-18-32,-48 0 31,-43 17 0,-104 1 0,118-18 1,107 0 14,-139-18-14,-333 18-1,-7 0 0,348 0 0,92 0 1,34 0-1,-158 0-15,-226 0 30,170 0-30,213 0 15,-4 0 79,-25 0-79,-3 0-15,32 0-1,-4 0 220,34 18-204,185 17 0,-83-35-15,50 0-1,33 35 17,34-35-1,-157 0-16,281 0 1,-217 0 15,-97 0-15,6 0 0,56 0 15,193 0 0,-104 0-15,328 36-1,-353-36 1,36 0 0,-162 0-1,0 0 1,-1 0 15,245 0 0,230 0 1,-187 0-1,-252 0-16,4 0 1,113 0 62,-60 0-62,327 0-1,-296 0 1,68 0 0,-162-18 62,283-17-47,-151 17-15,278 1-1,-371-19 1,-62 36 0,-225 0 30,29 0-30,-88 0 0,185 0-1,-92 0 1,93 18 0,-34 0-1,38-18 1,-126 35-1,59-18 1,-158 1 0,41 0-16,-572 17 31,-460-35 0,957 0-15,-218 0-1,418 0 1,27 0 0,27 0 15,29 17 0,-150 1 0,94-18-15,22 0 0,-82 0-1,87 0 1,-91 0 0,72 0-16,-332 0 31,5 35 0,353-35-15,-12 17-1,40-17 48,-60 0-32,51 0 0,130 0 172,162 0-171,-161 0-17,130 0 1,154 0 15,304 0 0,-22 0 1,300 0-1,-174-34 0,-507-2 0,-214 36 1,33 0-1,653 0 0,89 0 0,-746 0 1,68 0 93,720 0-94,-329 0 0,-646 0 32,-67 0-32,137 0-31,-9 0 47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7-10T06:31:00.75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0,'14'0'141,"131"0"-110,-104 0-15,76-18-1,-96 18 1,40 0 0,22 0 15,90 0 0,12 0 0,-53-35 1,-91 17-1,-14-17 0,-13 35 0,62 0 1,-42 0-32,77 0 31,-8-18 0,-90 1 0,22 17 16,137 0-16,-117 0-15,42 0 0,-90-18 15,-14 18 16,0 18 140,0 17-155,7-17-1,0-1 0,0 1 16,0-1-16,0 1 0,-27 53 1,13-54-17,-21 19 1,14-19 15,8-17 79,6 0-95,-7 0 16,7 0 1,-20 0-1,-104 0 0,-7 0 0,104 0 1,27 0 46,-48 0-47,-49 35 0,42 1 1,28-19-1,-21 19 0,-7-1 0,13-17 1,36-18-32,-8 0 31,-13 17 0,-21 1 0,27-18 1,21 0 14,-27-18-14,-77 18-1,1 0 0,76 0 0,20 0 1,7 0-1,-34 0-15,-49 0 30,35 0-30,48 0 15,0 0 79,-6 0-79,-1 0-15,7 0-1,0 0 220,7 18-204,41 17 0,-20-35-15,13 0-1,7 35 17,8-35-1,-35 0-16,61 0 1,-47 0 15,-21 0-15,0 0 0,14 0 15,41 0 0,-21 0-15,69 36-1,-75-36 1,6 0 0,-34 0-1,0 0 1,-1 0 15,56 0 0,49 0 1,-42 0-1,-56 0-16,1 0 1,27 0 62,-13 0-62,69 0-1,-63 0 1,15 0 0,-36-18 62,63-17-47,-35 17-15,62 0-1,-82-17 1,-14 35 0,-48 0 30,6 0-30,-20 0 0,41 0-1,-20 0 1,20 18 0,-7-1-1,7-17 1,-26 36-1,12-19 1,-34 1 0,6 0-16,-122 17 31,-105-35 0,214 0-15,-48 0-1,90 0 1,6 0 0,7 0 15,7 18 0,-34-1 0,20-17-15,7 0 0,-20 0-1,20 0 1,-21 0 0,15 0-16,-69 0 31,-1 36 0,77-36-15,-2 17-1,9-17 48,-15 0-32,14 0 0,28 0 172,34 0-171,-34 0-17,27 0 1,35 0 15,68 0 0,-6 0 1,68 0-1,-41-35 0,-110 0 0,-48 35 1,7 0-1,144 0 0,21 0 0,-165 0 1,13 0 93,159 0-94,-69 0 0,-145 0 32,-13 0-32,27 0-31,0 0 47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34.96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0,'17'0'141,"155"0"-110,-122 0-15,90-18-1,-115 18 1,49 0 0,26 0 15,106 0 0,16 0 0,-65-35 1,-107 17-1,-18-17 0,-15 35 0,73 0 1,-47 0-32,88 0 31,-7-18 0,-110 1 0,30 17 16,162 0-16,-140 0-15,49 0 0,-106-18 15,-18 18 16,1 18 140,0 17-155,8-17-1,0-1 0,0 1 16,0-1-16,0 1 0,-31 53 1,12-54-17,-24 19 1,20-19 15,5-17 79,11 0-95,-10 0 16,10 0 1,-27 0-1,-122 0 0,-9 0 0,124 0 1,33 0 46,-59 0-47,-57 35 0,50 1 1,33-19-1,-24 19 0,-9-1 0,15-17 1,42-18-32,-7 0 31,-17 17 0,-25 1 0,32-18 1,27 0 14,-34-18-14,-92 18-1,1 0 0,91 0 0,25 0 1,7 0-1,-40 0-15,-61 0 30,46 0-30,57 0 15,-2 0 79,-8 0-79,2 0-15,6 0-1,1 0 220,8 18-204,49 17 0,-22-35-15,14 0-1,7 35 17,9-35-1,-40 0-16,74 0 1,-58 0 15,-25 0-15,1 0 0,15 0 15,50 0 0,-24 0-15,82 36-1,-91-36 1,9 0 0,-43 0-1,2 0 1,-1 0 15,66 0 0,59 0 1,-53 0-1,-62 0-16,-1 0 1,33 0 62,-18 0-62,84 0-1,-75 0 1,17 0 0,-42-18 62,75-17-47,-41 17-15,74 0-1,-100-17 1,-16 35 0,-57 0 30,7 0-30,-23 0 0,48 0-1,-24 0 1,24 18 0,-8-1-1,8-17 1,-31 36-1,15-19 1,-42 1 0,9 0-16,-149 17 31,-122-35 0,254 0-15,-57 0-1,107 0 1,9 0 0,7 0 15,8 18 0,-40-1 0,24-17-15,8 0 0,-24 0-1,25 0 1,-25 0 0,16 0-16,-83 0 31,2 36 0,91-36-15,-3 17-1,9-17 48,-15 0-32,13 0 0,38 0 172,38 0-171,-39 0-17,32 0 1,40 0 15,84 0 0,-9 0 1,83 0-1,-52-35 0,-128 0 0,-60 35 1,10 0-1,171 0 0,26 0 0,-198 0 1,16 0 93,190 0-94,-82 0 0,-174 0 32,-17 0-32,34 0-31,0 0 47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7-10T06:35:40.658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0,'23'0'141,"220"0"-110,-173 0-15,126-18-1,-161 18 1,69 0 0,35 0 15,150 0 0,23 0 0,-92-35 1,-151 17-1,-22-17 0,-24 35 0,104 0 1,-69 0-32,127 0 31,-12-18 0,-150 1 0,35 17 16,232 0-16,-197 0-15,69 0 0,-151-18 15,-22 18 16,-1 18 140,0 17-155,12-17-1,0-1 0,0 1 16,0-1-16,0 1 0,-45 53 1,21-54-17,-35 19 1,25-19 15,11-17 79,11 0-95,-11 0 16,12 0 1,-35 0-1,-174 0 0,-12 0 0,175 0 1,45 0 46,-80 0-47,-82 35 0,70 1 1,46-19-1,-35 19 0,-10-1 0,21-17 1,59-18-32,-12 0 31,-22 17 0,-35 1 0,45-18 1,36 0 14,-47-18-14,-127 18-1,0 0 0,126 0 0,36 0 1,12 0-1,-58 0-15,-83 0 30,61 0-30,80 0 15,-2 0 79,-10 0-79,1 0-15,10 0-1,0 0 220,12 18-204,69 17 0,-34-35-15,23 0-1,11 35 17,12-35-1,-57 0-16,103 0 1,-81 0 15,-34 0-15,-1 0 0,24 0 15,69 0 0,-35 0-15,117 36-1,-128-36 1,11 0 0,-58 0-1,1 0 1,-1 0 15,93 0 0,81 0 1,-69 0-1,-93 0-16,0 0 1,46 0 62,-22 0-62,116 0-1,-105 0 1,22 0 0,-56-18 62,101-17-47,-55 17-15,104 0-1,-140-17 1,-21 35 0,-83 0 30,12 0-30,-35 0 0,70 0-1,-35 0 1,36 18 0,-14-1-1,13-17 1,-45 36-1,21-19 1,-57 1 0,11 0-16,-208 17 31,-172-35 0,357 0-15,-81 0-1,151 0 1,11 0 0,12 0 15,12 18 0,-59-1 0,35-17-15,12 0 0,-35 0-1,35 0 1,-35 0 0,24 0-16,-117 0 31,2 36 0,125-36-15,1 17-1,11-17 48,-23 0-32,24 0 0,46 0 172,57 0-171,-57 0-17,46 0 1,58 0 15,115 0 0,-11 0 1,115 0-1,-69-35 0,-184 0 0,-83 35 1,13 0-1,244 0 0,33 0 0,-279 0 1,26 0 93,265 0-94,-116 0 0,-243 0 32,-22 0-32,45 0-31,1 0 47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7T08:36:24.08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0,'23'0'141,"210"0"-110,-167 0-15,122-18-1,-155 18 1,66 0 0,35 0 15,143 0 0,22 0 0,-88-35 1,-145 17-1,-21-17 0,-23 35 0,100 0 1,-66 0-32,121 0 31,-11-18 0,-144 1 0,34 17 16,221 0-16,-189 0-15,68 0 0,-145-18 15,-22 18 16,0 18 140,0 17-155,11-17-1,0-1 0,0 1 16,0-1-16,0 1 0,-45 53 1,23-54-17,-34 19 1,23-19 15,11-17 79,12 0-95,-13 0 16,12 0 1,-34 0-1,-165 0 0,-11 0 0,165 0 1,45 0 46,-78 0-47,-77 35 0,66 1 1,45-19-1,-34 19 0,-11-1 0,22-17 1,56-18-32,-11 0 31,-22 17 0,-34 1 0,45-18 1,33 0 14,-45-18-14,-121 18-1,-1 0 0,123 0 0,33 0 1,11 0-1,-56 0-15,-77 0 30,56 0-30,77 0 15,0 0 79,-11 0-79,-1 0-15,12 0-1,0 0 220,11 18-204,67 17 0,-34-35-15,22 0-1,11 35 17,12-35-1,-56 0-16,100 0 1,-77 0 15,-35 0-15,2 0 0,21 0 15,67 0 0,-34 0-15,112 36-1,-123-36 1,12 0 0,-56 0-1,0 0 1,-1 0 15,90 0 0,78 0 1,-67 0-1,-90 0-16,3 0 1,41 0 62,-20 0-62,110 0-1,-99 0 1,22 0 0,-56-18 62,99-17-47,-54 17-15,98 0-1,-131-17 1,-23 35 0,-77 0 30,11 0-30,-34 0 0,66 0-1,-32 0 1,33 18 0,-12-1-1,12-17 1,-43 36-1,20-19 1,-55 1 0,11 0-16,-199 17 31,-166-35 0,343 0-15,-78 0-1,145 0 1,11 0 0,11 0 15,10 18 0,-54-1 0,32-17-15,13 0 0,-35 0-1,34 0 1,-34 0 0,23 0-16,-110 0 31,-2 36 0,123-36-15,0 17-1,11-17 48,-22 0-32,21 0 0,45 0 172,56 0-171,-55 0-17,43 0 1,57 0 15,109 0 0,-10 0 1,110 0-1,-66-35 0,-177 0 0,-78 35 1,11 0-1,234 0 0,32 0 0,-266 0 1,23 0 93,254 0-94,-110 0 0,-234 0 32,-21 0-32,44 0-31,0 0 47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7T08:36:24.08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0,'15'0'141,"141"0"-110,-112 0-15,82-18-1,-104 18 1,45 0 0,22 0 15,96 0 0,15 0 0,-58-35 1,-98 17-1,-14-17 0,-16 35 0,68 0 1,-45 0-32,82 0 31,-9-18 0,-95 1 0,22 17 16,149 0-16,-127 0-15,45 0 0,-97-18 15,-14 18 16,0 18 140,-1 17-155,8-17-1,0-1 0,0 1 16,0-1-16,0 1 0,-29 53 1,14-54-17,-23 19 1,16-19 15,8-17 79,6 0-95,-7 0 16,8 0 1,-23 0-1,-111 0 0,-7 0 0,111 0 1,30 0 46,-52 0-47,-53 35 0,46 1 1,28-19-1,-21 19 0,-8-1 0,15-17 1,37-18-32,-7 0 31,-15 17 0,-22 1 0,29-18 1,23 0 14,-30-18-14,-82 18-1,1 0 0,81 0 0,22 0 1,8 0-1,-38 0-15,-52 0 30,39 0-30,50 0 15,0 0 79,-6 0-79,-1 0-15,8 0-1,-1 0 220,8 18-204,44 17 0,-21-35-15,14 0-1,7 35 17,8-35-1,-37 0-16,66 0 1,-51 0 15,-22 0-15,-1 0 0,15 0 15,45 0 0,-23 0-15,75 36-1,-82-36 1,8 0 0,-38 0-1,0 0 1,1 0 15,58 0 0,53 0 1,-45 0-1,-59 0-16,0 0 1,29 0 62,-14 0-62,74 0-1,-67 0 1,15 0 0,-37-18 62,66-17-47,-37 17-15,68 0-1,-90-17 1,-14 35 0,-53 0 30,8 0-30,-23 0 0,45 0-1,-22 0 1,23 18 0,-9-1-1,8-17 1,-29 36-1,15-19 1,-38 1 0,7 0-16,-132 17 31,-112-35 0,230 0-15,-52 0-1,96 0 1,8 0 0,7 0 15,8 18 0,-38-1 0,23-17-15,7 0 0,-22 0-1,22 0 1,-22 0 0,15 0-16,-74 0 31,0 36 0,81-36-15,0 17-1,7-17 48,-14 0-32,14 0 0,31 0 172,36 0-171,-37 0-17,30 0 1,37 0 15,74 0 0,-7 0 1,73 0-1,-43-35 0,-120 0 0,-51 35 1,8 0-1,155 0 0,22 0 0,-178 0 1,15 0 93,171 0-94,-75 0 0,-155 0 32,-15 0-32,30 0-31,-1 0 47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7-10T06:58:00.91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0,'15'0'141,"143"0"-110,-113 0-15,83-18-1,-106 18 1,46 0 0,22 0 15,98 0 0,15 0 0,-60-35 1,-98 17-1,-15-17 0,-15 35 0,68 0 1,-45 0-32,82 0 31,-8-18 0,-97 1 0,23 17 16,150 0-16,-127 0-15,44 0 0,-98-18 15,-14 18 16,-1 18 140,1 17-155,7-17-1,0-1 0,0 1 16,0-1-16,0 1 0,-30 53 1,15-54-17,-23 19 1,15-19 15,8-17 79,8 0-95,-9 0 16,9 0 1,-23 0-1,-113 0 0,-7 0 0,113 0 1,29 0 46,-52 0-47,-53 35 0,45 1 1,31-19-1,-23 19 0,-8-1 0,15-17 1,38-18-32,-8 0 31,-14 17 0,-23 1 0,30-18 1,23 0 14,-31-18-14,-82 18-1,-1 0 0,84 0 0,22 0 1,7 0-1,-37 0-15,-53 0 30,38 0-30,53 0 15,-1 0 79,-7 0-79,0 0-15,8 0-1,-1 0 220,8 18-204,45 17 0,-22-35-15,14 0-1,8 35 17,8-35-1,-38 0-16,67 0 1,-51 0 15,-24 0-15,1 0 0,15 0 15,44 0 0,-22 0-15,76 36-1,-84-36 1,8 0 0,-37 0-1,-1 0 1,1 0 15,59 0 0,54 0 1,-46 0-1,-61 0-16,2 0 1,29 0 62,-15 0-62,75 0-1,-67 0 1,15 0 0,-38-18 62,67-17-47,-37 17-15,68 0-1,-91-17 1,-14 35 0,-53 0 30,7 0-30,-22 0 0,45 0-1,-23 0 1,23 18 0,-7-1-1,7-17 1,-30 36-1,15-19 1,-38 1 0,8 0-16,-136 17 31,-111-35 0,231 0-15,-52 0-1,99 0 1,6 0 0,8 0 15,7 18 0,-37-1 0,22-17-15,8 0 0,-22 0-1,22 0 1,-23 0 0,16 0-16,-76 0 31,1 36 0,82-36-15,-1 17-1,9-17 48,-16 0-32,15 0 0,31 0 172,37 0-171,-37 0-17,30 0 1,37 0 15,75 0 0,-7 0 1,75 0-1,-45-35 0,-121 0 0,-52 35 1,8 0-1,158 0 0,21 0 0,-179 0 1,15 0 93,172 0-94,-74 0 0,-159 0 32,-15 0-32,31 0-31,0 0 47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0,'26'0'141,"239"0"-110,-189 0-15,138-18-1,-175 18 1,74 0 0,39 0 15,164 0 0,24 0 0,-99-35 1,-165 17-1,-25-17 0,-26 35 0,114 0 1,-76 0-32,139 0 31,-12-18 0,-165 1 0,39 17 16,252 0-16,-215 0-15,76 0 0,-165-18 15,-24 18 16,-1 18 140,1 17-155,12-17-1,0-1 0,0 1 16,0-1-16,0 1 0,-51 53 1,26-54-17,-40 19 1,28-19 15,11-17 79,14 0-95,-14 0 16,15 0 1,-41 0-1,-188 0 0,-12 0 0,189 0 1,50 0 46,-88 0-47,-88 35 0,75 1 1,50-19-1,-37 19 0,-12-1 0,23-17 1,66-18-32,-15 0 31,-24 17 0,-38 1 0,51-18 1,38 0 14,-51-18-14,-140 18-1,1 0 0,139 0 0,38 0 1,11 0-1,-61 0-15,-90 0 30,65 0-30,88 0 15,-3 0 79,-9 0-79,-1 0-15,12 0-1,1 0 220,12 18-204,74 17 0,-34-35-15,23 0-1,11 35 17,15-35-1,-63 0-16,112 0 1,-86 0 15,-40 0-15,1 0 0,25 0 15,76 0 0,-40 0-15,130 36-1,-142-36 1,15 0 0,-65 0-1,0 0 1,2 0 15,98 0 0,91 0 1,-77 0-1,-100 0-16,0 0 1,49 0 62,-25 0-62,128 0-1,-115 0 1,26 0 0,-64-18 62,113-17-47,-61 17-15,112 0-1,-152-17 1,-23 35 0,-91 0 30,15 0-30,-39 0 0,74 0-1,-35 0 1,36 18 0,-12-1-1,12-17 1,-48 36-1,23-19 1,-62 1 0,11 0-16,-227 17 31,-188-35 0,390 0-15,-88 0-1,165 0 1,12 0 0,13 0 15,12 18 0,-63-1 0,37-17-15,14 0 0,-38 0-1,39 0 1,-41 0 0,29 0-16,-129 0 31,1 36 0,139-36-15,-1 17-1,14-17 48,-26 0-32,24 0 0,53 0 172,62 0-171,-63 0-17,50 0 1,65 0 15,124 0 0,-11 0 1,125 0-1,-76-35 0,-200 0 0,-90 35 1,13 0-1,267 0 0,34 0 0,-301 0 1,25 0 93,292 0-94,-127 0 0,-268 0 32,-22 0-32,49 0-31,1 0 47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0,'26'0'141,"239"0"-110,-189 0-15,138-18-1,-175 18 1,74 0 0,39 0 15,164 0 0,24 0 0,-99-35 1,-165 17-1,-25-17 0,-26 35 0,114 0 1,-76 0-32,139 0 31,-12-18 0,-165 1 0,39 17 16,252 0-16,-215 0-15,76 0 0,-165-18 15,-24 18 16,-1 18 140,1 17-155,12-17-1,0-1 0,0 1 16,0-1-16,0 1 0,-51 53 1,26-54-17,-40 19 1,28-19 15,11-17 79,14 0-95,-14 0 16,15 0 1,-41 0-1,-188 0 0,-12 0 0,189 0 1,50 0 46,-88 0-47,-88 35 0,75 1 1,50-19-1,-37 19 0,-12-1 0,23-17 1,66-18-32,-15 0 31,-24 17 0,-38 1 0,51-18 1,38 0 14,-51-18-14,-140 18-1,1 0 0,139 0 0,38 0 1,11 0-1,-61 0-15,-90 0 30,65 0-30,88 0 15,-3 0 79,-9 0-79,-1 0-15,12 0-1,1 0 220,12 18-204,74 17 0,-34-35-15,23 0-1,11 35 17,15-35-1,-63 0-16,112 0 1,-86 0 15,-40 0-15,1 0 0,25 0 15,76 0 0,-40 0-15,130 36-1,-142-36 1,15 0 0,-65 0-1,0 0 1,2 0 15,98 0 0,91 0 1,-77 0-1,-100 0-16,0 0 1,49 0 62,-25 0-62,128 0-1,-115 0 1,26 0 0,-64-18 62,113-17-47,-61 17-15,112 0-1,-152-17 1,-23 35 0,-91 0 30,15 0-30,-39 0 0,74 0-1,-35 0 1,36 18 0,-12-1-1,12-17 1,-48 36-1,23-19 1,-62 1 0,11 0-16,-227 17 31,-188-35 0,390 0-15,-88 0-1,165 0 1,12 0 0,13 0 15,12 18 0,-63-1 0,37-17-15,14 0 0,-38 0-1,39 0 1,-41 0 0,29 0-16,-129 0 31,1 36 0,139-36-15,-1 17-1,14-17 48,-26 0-32,24 0 0,53 0 172,62 0-171,-63 0-17,50 0 1,65 0 15,124 0 0,-11 0 1,125 0-1,-76-35 0,-200 0 0,-90 35 1,13 0-1,267 0 0,34 0 0,-301 0 1,25 0 93,292 0-94,-127 0 0,-268 0 32,-22 0-32,49 0-31,1 0 47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0,'27'0'141,"240"0"-110,-191 0-15,140-18-1,-177 18 1,75 0 0,39 0 15,166 0 0,24 0 0,-100-35 1,-166 17-1,-26-17 0,-26 35 0,115 0 1,-76 0-32,140 0 31,-13-18 0,-166 1 0,39 17 16,256 0-16,-219 0-15,78 0 0,-167-18 15,-24 18 16,-1 18 140,0 17-155,13-17-1,0-1 0,0 1 16,0-1-16,0 1 0,-51 53 1,26-54-17,-40 19 1,27-19 15,12-17 79,14 0-95,-14 0 16,15 0 1,-42 0-1,-189 0 0,-12 0 0,191 0 1,50 0 46,-89 0-47,-89 35 0,76 1 1,51-19-1,-38 19 0,-13-1 0,25-17 1,65-18-32,-14 0 31,-24 17 0,-39 1 0,51-18 1,39 0 14,-51-18-14,-142 18-1,1 0 0,141 0 0,37 0 1,13 0-1,-63 0-15,-91 0 30,67 0-30,87 0 15,-1 0 79,-10 0-79,-2 0-15,13 0-1,1 0 220,12 18-204,75 17 0,-35-35-15,23 0-1,12 35 17,15-35-1,-64 0-16,113 0 1,-87 0 15,-39 0-15,0 0 0,26 0 15,75 0 0,-39 0-15,130 36-1,-142-36 1,15 0 0,-66 0-1,0 0 1,2 0 15,99 0 0,92 0 1,-78 0-1,-102 0-16,2 0 1,48 0 62,-24 0-62,129 0-1,-117 0 1,27 0 0,-65-18 62,114-17-47,-62 17-15,114 0-1,-153-17 1,-24 35 0,-91 0 30,13 0-30,-38 0 0,76 0-1,-37 0 1,37 18 0,-13-1-1,14-17 1,-50 36-1,24-19 1,-64 1 0,12 0-16,-228 17 31,-191-35 0,395 0-15,-90 0-1,167 0 1,11 0 0,13 0 15,13 18 0,-63-1 0,37-17-15,13 0 0,-37 0-1,39 0 1,-42 0 0,30 0-16,-130 0 31,1 36 0,139-36-15,-1 17-1,15-17 48,-25 0-32,22 0 0,54 0 172,63 0-171,-63 0-17,49 0 1,66 0 15,126 0 0,-12 0 1,126 0-1,-76-35 0,-202 0 0,-91 35 1,14 0-1,268 0 0,35 0 0,-304 0 1,26 0 93,294 0-94,-129 0 0,-268 0 32,-25 0-32,52 0-31,0 0 47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0,'27'0'141,"245"0"-110,-194 0-15,141-18-1,-179 18 1,76 0 0,40 0 15,168 0 0,25 0 0,-101-35 1,-171 17-1,-25-17 0,-26 35 0,116 0 1,-76 0-32,141 0 31,-13-18 0,-168 1 0,39 17 16,260 0-16,-221 0-15,77 0 0,-168-18 15,-26 18 16,0 18 140,0 17-155,13-17-1,0-1 0,0 1 16,0-1-16,0 1 0,-52 53 1,26-54-17,-40 19 1,28-19 15,12-17 79,13 0-95,-14 0 16,16 0 1,-42 0-1,-194 0 0,-11 0 0,194 0 1,50 0 46,-90 0-47,-90 35 0,77 1 1,52-19-1,-39 19 0,-12-1 0,24-17 1,67-18-32,-15 0 31,-24 17 0,-40 1 0,52-18 1,40 0 14,-52-18-14,-145 18-1,2 0 0,143 0 0,38 0 1,12 0-1,-64 0-15,-91 0 30,67 0-30,89 0 15,-1 0 79,-11 0-79,-1 0-15,12 0-1,2 0 220,12 18-204,77 17 0,-37-35-15,24 0-1,13 35 17,14-35-1,-65 0-16,116 0 1,-89 0 15,-40 0-15,0 0 0,27 0 15,76 0 0,-40 0-15,133 36-1,-145-36 1,15 0 0,-66 0-1,-1 0 1,2 0 15,101 0 0,93 0 1,-78 0-1,-104 0-16,1 0 1,49 0 62,-24 0-62,131 0-1,-119 0 1,27 0 0,-65-18 62,115-17-47,-62 17-15,115 0-1,-156-17 1,-23 35 0,-94 0 30,15 0-30,-40 0 0,77 0-1,-37 0 1,38 18 0,-13-1-1,13-17 1,-51 36-1,25-19 1,-64 1 0,11 0-16,-232 17 31,-194-35 0,401 0-15,-91 0-1,171 0 1,10 0 0,14 0 15,13 18 0,-65-1 0,39-17-15,13 0 0,-39 0-1,41 0 1,-43 0 0,30 0-16,-132 0 31,1 36 0,142-36-15,-1 17-1,14-17 48,-25 0-32,23 0 0,55 0 172,64 0-171,-65 0-17,51 0 1,67 0 15,127 0 0,-11 0 1,128 0-1,-77-35 0,-207 0 0,-91 35 1,13 0-1,274 0 0,35 0 0,-310 0 1,28 0 93,298 0-94,-131 0 0,-273 0 32,-25 0-32,53 0-31,0 0 47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06:27:58.96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8184 0,'47'0'141,"410"0"-110,-328 0-15,243-13-1,-308 13 1,134 0 0,60 0 15,291 0 0,33 0 0,-163-28 1,-286 14-1,-44-13 0,-49 27 0,199 0 1,-127 0-32,235 0 31,-20-14 0,-286 0 0,72 14 16,435 0-16,-370 0-15,121 0 0,-278-14 15,-42 14 16,-3 14 140,3 14-155,21-15-1,0 1 0,0 0 16,0-1-16,0 2 0,-84 40 1,39-42-17,-67 15 1,50-15 15,15-13 79,27 0-95,-29 0 16,36 0 1,-79 0-1,-320 0 0,-24 0 0,327 0 1,86 0 46,-155 0-47,-146 27 0,131 2 1,80-16-1,-64 14 0,-14 1 0,31-14 1,122-14-32,-33 0 31,-30 13 0,-73 1 0,82-14 1,75 0 14,-96-14-14,-234 14-1,-5 0 0,244 0 0,64 0 1,24 0-1,-111 0-15,-157 0 30,117 0-30,151 0 15,-4 0 79,-17 0-79,-3 0-15,24 0-1,-5 0 220,25 14-204,130 14 0,-59-28-15,35 0-1,23 27 17,25-27-1,-111 0-16,196 0 1,-150 0 15,-69 0-15,4 0 0,40 0 15,134 0 0,-72 0-15,229 28-1,-246-28 1,24 0 0,-113 0-1,1 0 1,-2 0 15,172 0 0,160 0 1,-130 0-1,-176 0-16,2 0 1,80 0 62,-43 0-62,229 0-1,-206 0 1,46 0 0,-112-14 62,197-13-47,-105 13-15,194 0-1,-259-14 1,-44 28 0,-157 0 30,21 0-30,-62 0 0,129 0-1,-64 0 1,65 14 0,-24 0-1,27-14 1,-88 28-1,41-15 1,-110 1 0,27 0-16,-398 14 31,-322-28 0,669 0-15,-153 0-1,293 0 1,18 0 0,20 0 15,19 13 0,-104 1 0,65-14-15,16 0 0,-57 0-1,60 0 1,-64 0 0,51 0-16,-231 0 31,2 28 0,248-28-15,-10 12-1,29-12 48,-42 0-32,36 0 0,90 0 172,113 0-171,-112 0-17,91 0 1,107 0 15,213 0 0,-16 0 1,211 0-1,-123-26 0,-354-2 0,-149 28 1,23 0-1,456 0 0,62 0 0,-521 0 1,47 0 93,504 0-94,-231 0 0,-450 0 32,-47 0-32,95 0-31,-6 0 47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7-10T07:02:02.11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0,'33'0'141,"311"0"-110,-246 0-15,181-18-1,-231 18 1,100 0 0,48 0 15,213 0 0,33 0 0,-130-35 1,-214 17-1,-33-17 0,-33 35 0,150 0 1,-100 0-32,180 0 31,-18-18 0,-211 1 0,48 17 16,330 0-16,-279 0-15,96 0 0,-212-18 15,-32 18 16,-1 18 140,2 17-155,15-17-1,0-1 0,0 1 16,0-1-16,0 1 0,-64 53 1,30-54-17,-49 19 1,33-19 15,17-17 79,19 0-95,-21 0 16,20 0 1,-51 0-1,-246 0 0,-14 0 0,245 0 1,63 0 46,-112 0-47,-116 35 0,98 1 1,67-19-1,-50 19 0,-17-1 0,33-17 1,83-18-32,-19 0 31,-29 17 0,-50 1 0,64-18 1,51 0 14,-69-18-14,-176 18-1,-4 0 0,183 0 0,48 0 1,16 0-1,-81 0-15,-115 0 30,82 0-30,116 0 15,-3 0 79,-14 0-79,-1 0-15,18 0-1,-2 0 220,17 18-204,97 17 0,-47-35-15,32 0-1,14 35 17,21-35-1,-85 0-16,147 0 1,-111 0 15,-53 0-15,1 0 0,34 0 15,98 0 0,-51 0-15,167 36-1,-183-36 1,16 0 0,-80 0-1,-1 0 1,1 0 15,129 0 0,117 0 1,-99 0-1,-134 0-16,5 0 1,64 0 62,-34 0-62,164 0-1,-147 0 1,34 0 0,-84-18 62,147-17-47,-82 17-15,151 0-1,-202-17 1,-28 35 0,-115 0 30,14 0-30,-49 0 0,101 0-1,-52 0 1,49 18 0,-13-1-1,15-17 1,-67 36-1,33-19 1,-81 1 0,16 0-16,-296 17 31,-241-35 0,502 0-15,-113 0-1,215 0 1,14 0 0,19 0 15,13 18 0,-80-1 0,48-17-15,17 0 0,-47 0-1,47 0 1,-51 0 0,38 0-16,-168 0 31,2 36 0,181-36-15,-4 17-1,19-17 48,-34 0-32,32 0 0,68 0 172,80 0-171,-78 0-17,63 0 1,81 0 15,163 0 0,-14 0 1,161 0-1,-96-35 0,-264 0 0,-114 35 1,19 0-1,343 0 0,45 0 0,-388 0 1,32 0 93,374 0-94,-161 0 0,-345 0 32,-35 0-32,69 0-31,0 0 47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07:01:23.76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8219 0,'89'0'141,"770"0"-110,-615 0-15,456-18-1,-579 18 1,252 0 0,113 0 15,547 0 0,63 0 0,-307-35 1,-539 17-1,-82-17 0,-93 35 0,376 0 1,-240 0-32,442 0 31,-37-17 0,-539-1 0,135 18 16,820 0-16,-697 0-15,229 0 0,-526-18 15,-76 18 16,-8 18 140,7 17-155,39-17-1,0-1 0,0 1 16,0-2-16,0 3 0,-159 52 1,75-55-17,-127 20 1,95-19 15,27-17 79,50 0-95,-52 0 16,66 0 1,-148 0-1,-602 0 0,-46 0 0,614 0 1,164 0 46,-291 0-47,-276 35 0,246 1 1,150-19-1,-118 18 0,-27 0 0,57-17 1,231-18-32,-63 0 31,-57 17 0,-136 1 0,154-18 1,141 0 14,-182-18-14,-439 18-1,-8 0 0,456 0 0,123 0 1,44 0-1,-208 0-15,-298 0 30,224 0-30,281 0 15,-6 0 79,-33 0-79,-4 0-15,44 0-1,-8 0 220,46 18-204,244 17 0,-110-35-15,66 0-1,43 35 17,46-35-1,-207 0-16,368 0 1,-284 0 15,-127 0-15,6 0 0,76 0 15,252 0 0,-137 0-15,433 36-1,-464-36 1,45 0 0,-212 0-1,1 0 1,-3 0 15,324 0 0,301 0 1,-244 0-1,-333 0-16,4 0 1,151 0 62,-80 0-62,430 0-1,-388 0 1,87 0 0,-210-18 62,370-17-47,-198 17-15,366 1-1,-489-19 1,-81 36 0,-296 0 30,38 0-30,-115 0 0,243 0-1,-121 0 1,121 18 0,-43 0-1,49-18 1,-165 35-1,77-18 1,-207 1 0,52 0-16,-750 17 31,-607-35 0,1259 0-15,-286 0-1,551 0 1,33 0 0,37 0 15,39 17 0,-199 1 0,124-18-15,29 0 0,-107 0-1,114 0 1,-121 0 0,96 0-16,-437 0 31,7 35 0,464-35-15,-16 17-1,53-17 48,-78 0-32,66 0 0,170 0 172,214 0-171,-211 0-17,171 0 1,201 0 15,401 0 0,-29 0 1,395 0-1,-230-34 0,-666-2 0,-281 36 1,42 0-1,860 0 0,116 0 0,-980 0 1,88 0 93,949 0-94,-435 0 0,-847 0 32,-90 0-32,180 0-31,-11 0 47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6T12:09:54.17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8270 0,'11'0'141,"93"0"-110,-75 0-15,56-23-1,-70 23 1,30 0 0,14 0 15,66 0 0,8 0 0,-37-46 1,-66 22-1,-9-22 0,-12 46 0,45 0 1,-28 0-32,53 0 31,-4-23 0,-66-1 0,17 24 16,99 0-16,-85 0-15,29 0 0,-65-23 15,-8 23 16,-2 23 140,1 24-155,5-24-1,0 0 0,0 1 16,0-3-16,0 4 0,-19 68 1,9-71-17,-16 26 1,12-26 15,4-22 79,5 0-95,-6 0 16,8 0 1,-18 0-1,-73 0 0,-6 0 0,75 0 1,20 0 46,-36 0-47,-32 46 0,29 2 1,18-26-1,-15 24 0,-2 1 0,6-24 1,29-23-32,-9 0 31,-6 23 0,-17 1 0,20-24 1,16 0 14,-22-24-14,-53 24-1,-2 0 0,57 0 0,14 0 1,5 0-1,-25 0-15,-36 0 30,28 0-30,33 0 15,-1 0 79,-3 0-79,-1 0-15,5 0-1,0 0 220,5 24-204,29 22 0,-12-46-15,7 0-1,5 47 17,6-47-1,-25 0-16,45 0 1,-35 0 15,-15 0-15,0 0 0,10 0 15,30 0 0,-16 0-15,52 46-1,-57-46 1,7 0 0,-26 0-1,-1 0 1,1 0 15,38 0 0,37 0 1,-29 0-1,-41 0-16,1 0 1,18 0 62,-10 0-62,52 0-1,-46 0 1,10 0 0,-26-23 62,45-24-47,-23 24-15,43 0-1,-58-24 1,-11 47 0,-35 0 30,4 0-30,-13 0 0,28 0-1,-13 0 1,13 24 0,-4-1-1,6-23 1,-21 46-1,10-22 1,-25-1 0,6 0-16,-91 24 31,-73-47 0,152 0-15,-34 0-1,66 0 1,4 0 0,5 0 15,4 23 0,-23 0 0,14-23-15,4 0 0,-13 0-1,14 0 1,-15 0 0,12 0-16,-53 0 31,1 47 0,56-47-15,-3 21-1,8-21 48,-10 0-32,8 0 0,20 0 172,27 0-171,-26 0-17,20 0 1,25 0 15,49 0 0,-4 0 1,48 0-1,-28-44 0,-81-3 0,-33 47 1,4 0-1,105 0 0,13 0 0,-118 0 1,11 0 93,115 0-94,-54 0 0,-101 0 32,-12 0-32,22 0-31,-1 0 47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6T12:10:10.1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8270 0,'112'0'141,"972"0"-110,-777 0-15,576-23-1,-731 23 1,319 0 0,143 0 15,687 0 0,82 0 0,-388-46 1,-679 22-1,-104-22 0,-118 46 0,474 0 1,-301 0-32,556 0 31,-46-23 0,-680-1 0,171 24 16,1033 0-16,-879 0-15,289 0 0,-662-23 15,-98 23 16,-8 23 140,9 24-155,48-24-1,0 0 0,0 1 16,0-3-16,0 4 0,-202 68 1,96-71-17,-160 26 1,120-26 15,34-22 79,63 0-95,-67 0 16,85 0 1,-187 0-1,-759 0 0,-58 0 0,773 0 1,207 0 46,-366 0-47,-348 46 0,311 2 1,187-26-1,-147 24 0,-35 1 0,72-24 1,292-23-32,-80 0 31,-73 23 0,-170 1 0,194-24 1,178 0 14,-230-24-14,-553 24-1,-12 0 0,577 0 0,155 0 1,54 0-1,-261 0-15,-376 0 30,283 0-30,354 0 15,-8 0 79,-41 0-79,-6 0-15,56 0-1,-10 0 220,58 24-204,308 22 0,-140-46-15,85 0-1,54 47 17,57-47-1,-261 0-16,465 0 1,-358 0 15,-162 0-15,9 0 0,95 0 15,319 0 0,-172 0-15,544 46-1,-585-46 1,57 0 0,-266 0-1,-1 0 1,-2 0 15,408 0 0,380 0 1,-309 0-1,-419 0-16,6 0 1,190 0 62,-102 0-62,543 0-1,-491 0 1,112 0 0,-266-23 62,467-24-47,-249 24-15,461 0-1,-616-24 1,-104 47 0,-372 0 30,47 0-30,-144 0 0,305 0-1,-151 0 1,152 24 0,-55-1-1,64-23 1,-210 46-1,97-22 1,-259-1 0,64 0-16,-946 24 31,-765-47 0,1588 0-15,-361 0-1,693 0 1,44 0 0,47 0 15,47 23 0,-248 0 0,154-23-15,36 0 0,-133 0-1,143 0 1,-152 0 0,120 0-16,-550 0 31,9 47 0,584-47-15,-21 21-1,68-21 48,-98 0-32,83 0 0,215 0 172,270 0-171,-268 0-17,216 0 1,255 0 15,506 0 0,-39 0 1,500 0-1,-290-44 0,-841-3 0,-354 47 1,54 0-1,1083 0 0,147 0 0,-1236 0 1,112 0 93,1195 0-94,-546 0 0,-1072 0 32,-111 0-32,228 0-31,-16 0 47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0,'15'0'141,"135"0"-110,-107 0-15,78-18-1,-99 18 1,42 0 0,22 0 15,93 0 0,14 0 0,-57-35 1,-93 17-1,-14-17 0,-15 35 0,65 0 1,-43 0-32,78 0 31,-7-18 0,-92 1 0,21 17 16,143 0-16,-122 0-15,43 0 0,-93-18 15,-14 18 16,0 18 140,0 17-155,7-17-1,0-1 0,0 1 16,0-1-16,0 1 0,-28 53 1,13-54-17,-21 19 1,14-19 15,8-17 79,7 0-95,-8 0 16,9 0 1,-23 0-1,-108 0 0,-5 0 0,107 0 1,27 0 46,-49 0-47,-50 35 0,42 1 1,29-19-1,-21 19 0,-7-1 0,13-17 1,37-18-32,-8 0 31,-13 17 0,-23 1 0,30-18 1,21 0 14,-29-18-14,-79 18-1,1 0 0,78 0 0,22 0 1,6 0-1,-34 0-15,-52 0 30,38 0-30,49 0 15,-1 0 79,-6 0-79,0 0-15,6 0-1,1 0 220,7 18-204,43 17 0,-21-35-15,13 0-1,8 35 17,7-35-1,-35 0-16,63 0 1,-49 0 15,-22 0-15,1 0 0,13 0 15,43 0 0,-21 0-15,72 36-1,-80-36 1,9 0 0,-37 0-1,0 0 1,0 0 15,57 0 0,51 0 1,-44 0-1,-56 0-16,-1 0 1,29 0 62,-15 0-62,73 0-1,-65 0 1,14 0 0,-36-18 62,64-17-47,-34 17-15,63 0-1,-86-17 1,-13 35 0,-51 0 30,7 0-30,-21 0 0,42 0-1,-21 0 1,22 18 0,-8-1-1,8-17 1,-28 36-1,13-19 1,-35 1 0,6 0-16,-128 17 31,-107-35 0,221 0-15,-50 0-1,94 0 1,7 0 0,6 0 15,8 18 0,-36-1 0,21-17-15,8 0 0,-22 0-1,23 0 1,-24 0 0,16 0-16,-72 0 31,0 36 0,79-36-15,-1 17-1,8-17 48,-14 0-32,13 0 0,30 0 172,35 0-171,-35 0-17,27 0 1,38 0 15,70 0 0,-7 0 1,72 0-1,-43-35 0,-115 0 0,-49 35 1,6 0-1,152 0 0,19 0 0,-171 0 1,15 0 93,165 0-94,-72 0 0,-151 0 32,-14 0-32,29 0-31,1 0 47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6T12:09:54.17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8270 0,'98'0'141,"851"0"-110,-680 0-15,505-23-1,-641 23 1,279 0 0,125 0 15,603 0 0,71 0 0,-340-46 1,-595 22-1,-90-22 0,-103 46 0,414 0 1,-263 0-32,487 0 31,-41-23 0,-594-1 0,147 24 16,908 0-16,-772 0-15,254 0 0,-581-23 15,-84 23 16,-9 23 140,9 24-155,42-24-1,0 0 0,0 1 16,0-3-16,0 4 0,-176 68 1,83-71-17,-141 26 1,106-26 15,30-22 79,56 0-95,-59 0 16,74 0 1,-164 0-1,-666 0 0,-49 0 0,677 0 1,181 0 46,-321 0-47,-304 46 0,271 2 1,166-26-1,-130 24 0,-31 1 0,63-24 1,256-23-32,-70 0 31,-63 23 0,-151 1 0,171-24 1,156 0 14,-201-24-14,-485 24-1,-10 0 0,505 0 0,136 0 1,47 0-1,-228 0-15,-329 0 30,246 0-30,311 0 15,-7 0 79,-36 0-79,-4 0-15,47 0-1,-7 0 220,50 24-204,269 22 0,-121-46-15,73 0-1,48 47 17,50-47-1,-229 0-16,407 0 1,-313 0 15,-142 0-15,8 0 0,84 0 15,277 0 0,-149 0-15,476 46-1,-512-46 1,50 0 0,-233 0-1,0 0 1,-3 0 15,357 0 0,334 0 1,-272 0-1,-366 0-16,5 0 1,166 0 62,-89 0-62,476 0-1,-430 0 1,98 0 0,-234-23 62,410-24-47,-219 24-15,405 0-1,-540-24 1,-91 47 0,-326 0 30,42 0-30,-128 0 0,269 0-1,-133 0 1,133 24 0,-47-1-1,54-23 1,-182 46-1,84-22 1,-228-1 0,58 0-16,-829 24 31,-670-47 0,1391 0-15,-317 0-1,609 0 1,36 0 0,42 0 15,41 23 0,-217 0 0,134-23-15,34 0 0,-118 0-1,125 0 1,-133 0 0,105 0-16,-482 0 31,8 47 0,512-47-15,-17 21-1,57-21 48,-85 0-32,73 0 0,188 0 172,236 0-171,-233 0-17,188 0 1,223 0 15,443 0 0,-34 0 1,438 0-1,-253-44 0,-737-3 0,-311 47 1,47 0-1,950 0 0,128 0 0,-1082 0 1,98 0 93,1046 0-94,-478 0 0,-938 0 32,-98 0-32,199 0-31,-12 0 47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6T12:10:10.1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8270 0,'230'0'141,"2005"0"-110,-1603 0-15,1188-23-1,-1507 23 1,657 0 0,295 0 15,1418 0 0,164 0 0,-795-46 1,-1402 22-1,-213-22 0,-242 46 0,975 0 1,-619 0-32,1144 0 31,-94-23 0,-1400-1 0,350 24 16,2131 0-16,-1814 0-15,599 0 0,-1366-23 15,-202 23 16,-17 23 140,18 24-155,100-24-1,0 0 0,0 1 16,0-3-16,0 4 0,-414 68 1,196-71-17,-332 26 1,247-26 15,73-22 79,129 0-95,-135 0 16,171 0 1,-384 0-1,-1565 0 0,-121 0 0,1598 0 1,425 0 46,-757 0-47,-716 46 0,640 2 1,390-26-1,-308 24 0,-72 1 0,149-24 1,603-23-32,-165 0 31,-148 23 0,-355 1 0,402-24 1,366 0 14,-472-24-14,-1142 24-1,-22 0 0,1187 0 0,318 0 1,113 0-1,-537 0-15,-774 0 30,580 0-30,731 0 15,-17 0 79,-83 0-79,-11 0-15,111 0-1,-17 0 220,118 24-204,632 22 0,-283-46-15,170 0-1,113 47 17,119-47-1,-539 0-16,960 0 1,-741 0 15,-331 0-15,19 0 0,194 0 15,655 0 0,-353 0-15,1123 46-1,-1206-46 1,118 0 0,-550 0-1,1 0 1,-7 0 15,839 0 0,788 0 1,-640 0-1,-862 0-16,11 0 1,391 0 62,-208 0-62,1119 0-1,-1012 0 1,230 0 0,-549-23 62,962-24-47,-511 24-15,949 0-1,-1270-24 1,-213 47 0,-768 0 30,101 0-30,-302 0 0,633 0-1,-316 0 1,315 24 0,-111-1-1,129-23 1,-431 46-1,201-22 1,-538-1 0,134 0-16,-1947 24 31,-1580-47 0,3274 0-15,-744 0-1,1431 0 1,88 0 0,94 0 15,101 23 0,-514 0 0,317-23-15,79 0 0,-278 0-1,295 0 1,-313 0 0,249 0-16,-1135 0 31,16 47 0,1207-47-15,-41 21-1,136-21 48,-202 0-32,172 0 0,443 0 172,556 0-171,-550 0-17,445 0 1,524 0 15,1041 0 0,-79 0 1,1031 0-1,-597-44 0,-1733-3 0,-733 47 1,113 0-1,2235 0 0,298 0 0,-2545 0 1,233 0 93,2460 0-94,-1125 0 0,-2206 0 32,-231 0-32,468 0-31,-31 0 47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0,'27'0'141,"242"0"-110,-192 0-15,140-18-1,-179 18 1,77 0 0,40 0 15,165 0 0,25 0 0,-101-35 1,-167 17-1,-25-17 0,-26 35 0,114 0 1,-75 0-32,140 0 31,-14-18 0,-164 1 0,37 17 16,258 0-16,-220 0-15,76 0 0,-165-18 15,-26 18 16,1 18 140,-1 17-155,13-17-1,0-1 0,0 1 16,0-1-16,0 1 0,-50 53 1,22-54-17,-36 19 1,26-19 15,13-17 79,12 0-95,-14 0 16,17 0 1,-43 0-1,-192 0 0,-9 0 0,191 0 1,48 0 46,-87 0-47,-90 35 0,76 1 1,52-19-1,-38 19 0,-13-1 0,23-17 1,67-18-32,-14 0 31,-23 17 0,-42 1 0,53-18 1,40 0 14,-54-18-14,-141 18-1,2 0 0,139 0 0,40 0 1,10 0-1,-59 0-15,-96 0 30,70 0-30,88 0 15,-2 0 79,-11 0-79,0 0-15,10 0-1,3 0 220,12 18-204,77 17 0,-38-35-15,23 0-1,15 35 17,14-35-1,-64 0-16,112 0 1,-87 0 15,-40 0-15,3 0 0,22 0 15,78 0 0,-38 0-15,130 36-1,-145-36 1,16 0 0,-65 0-1,0 0 1,0 0 15,100 0 0,94 0 1,-79 0-1,-103 0-16,0 0 1,53 0 62,-29 0-62,133 0-1,-117 0 1,23 0 0,-62-18 62,113-17-47,-60 17-15,113 0-1,-154-17 1,-24 35 0,-91 0 30,12 0-30,-37 0 0,75 0-1,-37 0 1,39 18 0,-15-1-1,16-17 1,-52 36-1,24-19 1,-62 1 0,10 0-16,-228 17 31,-193-35 0,396 0-15,-91 0-1,170 0 1,13 0 0,10 0 15,15 18 0,-66-1 0,39-17-15,14 0 0,-39 0-1,40 0 1,-43 0 0,30 0-16,-129 0 31,-1 36 0,143-36-15,-4 17-1,15-17 48,-24 0-32,22 0 0,55 0 172,62 0-171,-63 0-17,49 0 1,68 0 15,125 0 0,-12 0 1,128 0-1,-75-35 0,-208 0 0,-87 35 1,10 0-1,274 0 0,32 0 0,-306 0 1,29 0 93,293 0-94,-128 0 0,-270 0 32,-25 0-32,51 0-31,3 0 47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6T12:09:54.17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8270 0,'41'0'141,"357"0"-110,-285 0-15,212-23-1,-269 23 1,117 0 0,52 0 15,253 0 0,31 0 0,-144-46 1,-249 22-1,-38-22 0,-43 46 0,173 0 1,-109 0-32,203 0 31,-17-23 0,-248-1 0,60 24 16,382 0-16,-324 0-15,106 0 0,-243-23 15,-36 23 16,-3 23 140,3 24-155,18-24-1,0 0 0,0 1 16,0-3-16,0 4 0,-73 68 1,33-71-17,-58 26 1,45-26 15,11-22 79,25 0-95,-26 0 16,32 0 1,-69 0-1,-280 0 0,-20 0 0,284 0 1,76 0 46,-135 0-47,-127 46 0,113 2 1,70-26-1,-55 24 0,-12 1 0,26-24 1,107-23-32,-29 0 31,-27 23 0,-63 1 0,72-24 1,65 0 14,-84-24-14,-203 24-1,-5 0 0,212 0 0,58 0 1,19 0-1,-96 0-15,-138 0 30,103 0-30,131 0 15,-3 0 79,-15 0-79,-1 0-15,19 0-1,-3 0 220,21 24-204,112 22 0,-49-46-15,29 0-1,21 47 17,21-47-1,-96 0-16,170 0 1,-130 0 15,-61 0-15,4 0 0,35 0 15,117 0 0,-63 0-15,199 46-1,-214-46 1,21 0 0,-98 0-1,0 0 1,-1 0 15,150 0 0,139 0 1,-113 0-1,-154 0-16,2 0 1,70 0 62,-38 0-62,201 0-1,-182 0 1,42 0 0,-98-23 62,171-24-47,-91 24-15,170 0-1,-227-24 1,-38 47 0,-137 0 30,18 0-30,-54 0 0,113 0-1,-56 0 1,56 24 0,-19-1-1,22-23 1,-77 46-1,36-22 1,-96-1 0,24 0-16,-347 24 31,-282-47 0,585 0-15,-134 0-1,255 0 1,16 0 0,18 0 15,16 23 0,-90 0 0,55-23-15,16 0 0,-51 0-1,53 0 1,-56 0 0,44 0-16,-202 0 31,4 47 0,214-47-15,-7 21-1,24-21 48,-36 0-32,31 0 0,79 0 172,99 0-171,-98 0-17,79 0 1,93 0 15,187 0 0,-15 0 1,184 0-1,-106-44 0,-310-3 0,-130 47 1,20 0-1,398 0 0,54 0 0,-454 0 1,42 0 93,438 0-94,-201 0 0,-393 0 32,-41 0-32,83 0-31,-4 0 47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6T12:10:10.1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8270 0,'230'0'141,"2005"0"-110,-1603 0-15,1188-23-1,-1507 23 1,657 0 0,295 0 15,1418 0 0,164 0 0,-795-46 1,-1402 22-1,-213-22 0,-242 46 0,975 0 1,-619 0-32,1144 0 31,-94-23 0,-1400-1 0,350 24 16,2131 0-16,-1814 0-15,599 0 0,-1366-23 15,-202 23 16,-17 23 140,18 24-155,100-24-1,0 0 0,0 1 16,0-3-16,0 4 0,-414 68 1,196-71-17,-332 26 1,247-26 15,73-22 79,129 0-95,-135 0 16,171 0 1,-384 0-1,-1565 0 0,-121 0 0,1598 0 1,425 0 46,-757 0-47,-716 46 0,640 2 1,390-26-1,-308 24 0,-72 1 0,149-24 1,603-23-32,-165 0 31,-148 23 0,-355 1 0,402-24 1,366 0 14,-472-24-14,-1142 24-1,-22 0 0,1187 0 0,318 0 1,113 0-1,-537 0-15,-774 0 30,580 0-30,731 0 15,-17 0 79,-83 0-79,-11 0-15,111 0-1,-17 0 220,118 24-204,632 22 0,-283-46-15,170 0-1,113 47 17,119-47-1,-539 0-16,960 0 1,-741 0 15,-331 0-15,19 0 0,194 0 15,655 0 0,-353 0-15,1123 46-1,-1206-46 1,118 0 0,-550 0-1,1 0 1,-7 0 15,839 0 0,788 0 1,-640 0-1,-862 0-16,11 0 1,391 0 62,-208 0-62,1119 0-1,-1012 0 1,230 0 0,-549-23 62,962-24-47,-511 24-15,949 0-1,-1270-24 1,-213 47 0,-768 0 30,101 0-30,-302 0 0,633 0-1,-316 0 1,315 24 0,-111-1-1,129-23 1,-431 46-1,201-22 1,-538-1 0,134 0-16,-1947 24 31,-1580-47 0,3274 0-15,-744 0-1,1431 0 1,88 0 0,94 0 15,101 23 0,-514 0 0,317-23-15,79 0 0,-278 0-1,295 0 1,-313 0 0,249 0-16,-1135 0 31,16 47 0,1207-47-15,-41 21-1,136-21 48,-202 0-32,172 0 0,443 0 172,556 0-171,-550 0-17,445 0 1,524 0 15,1041 0 0,-79 0 1,1031 0-1,-597-44 0,-1733-3 0,-733 47 1,113 0-1,2235 0 0,298 0 0,-2545 0 1,233 0 93,2460 0-94,-1125 0 0,-2206 0 32,-231 0-32,468 0-31,-31 0 47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06:28:06.21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20689 8227 0,'83'0'141,"719"0"-110,-575 0-15,426-19-1,-540 19 1,235 0 0,106 0 15,509 0 0,59 0 0,-286-36 1,-502 17-1,-78-18 0,-86 37 0,351 0 1,-224 0-32,412 0 31,-35-18 0,-501-1 0,124 19 16,766 0-16,-651 0-15,214 0 0,-490-18 15,-72 18 16,-7 18 140,7 19-155,36-18-1,0-1 0,0 1 16,0-2-16,0 2 0,-148 55 1,69-57-17,-118 21 1,89-21 15,25-17 79,47 0-95,-49 0 16,62 0 1,-138 0-1,-563 0 0,-41 0 0,572 0 1,152 0 46,-271 0-47,-256 37 0,228 1 1,141-21-1,-111 20 0,-25 0 0,53-19 1,216-18-32,-59 0 31,-53 19 0,-127-1 0,143-18 1,133 0 14,-171-18-14,-409 18-1,-8 0 0,426 0 0,115 0 1,40 0-1,-193 0-15,-278 0 30,208 0-30,262 0 15,-5 0 79,-30 0-79,-4 0-15,39 0-1,-5 0 220,42 18-204,227 19 0,-102-37-15,62 0-1,40 37 17,42-37-1,-192 0-16,343 0 1,-266 0 15,-117 0-15,5 0 0,70 0 15,236 0 0,-127 0-15,403 37-1,-433-37 1,42 0 0,-197 0-1,0 0 1,-2 0 15,301 0 0,282 0 1,-228 0-1,-311 0-16,5 0 1,140 0 62,-75 0-62,401 0-1,-362 0 1,83 0 0,-198-19 62,346-18-47,-185 19-15,342 0-1,-456-19 1,-77 37 0,-275 0 30,35 0-30,-107 0 0,226 0-1,-112 0 1,113 18 0,-41 1-1,47-19 1,-155 36-1,72-17 1,-193-1 0,49 1-16,-700 18 31,-566-37 0,1174 0-15,-266 0-1,512 0 1,33 0 0,33 0 15,37 18 0,-185 0 0,115-18-15,27 0 0,-100 0-1,107 0 1,-113 0 0,89 0-16,-407 0 31,6 37 0,433-37-15,-15 17-1,49-17 48,-72 0-32,61 0 0,160 0 172,199 0-171,-198 0-17,160 0 1,188 0 15,374 0 0,-28 0 1,370 0-1,-215-35 0,-622-2 0,-262 37 1,40 0-1,801 0 0,109 0 0,-914 0 1,82 0 93,885 0-94,-406 0 0,-790 0 32,-83 0-32,167 0-31,-10 0 47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14:07:37.405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0,'15'0'141,"129"0"-110,-103 0-15,76-18-1,-97 18 1,42 0 0,21 0 15,89 0 0,14 0 0,-55-35 1,-90 17-1,-13-17 0,-14 35 0,61 0 1,-40 0-32,75 0 31,-7-18 0,-89 1 0,21 17 16,138 0-16,-118 0-15,40 0 0,-88-18 15,-14 18 16,1 18 140,-1 17-155,7-17-1,0-1 0,0 1 16,0-1-16,0 1 0,-27 53 1,12-54-17,-19 19 1,13-19 15,8-17 79,6 0-95,-8 0 16,10 0 1,-24 0-1,-102 0 0,-6 0 0,103 0 1,26 0 46,-46 0-47,-50 35 0,42 1 1,28-19-1,-21 19 0,-7-1 0,13-17 1,35-18-32,-7 0 31,-12 17 0,-23 1 0,29-18 1,21 0 14,-29-18-14,-76 18-1,2 0 0,74 0 0,21 0 1,6 0-1,-32 0-15,-51 0 30,37 0-30,48 0 15,-2 0 79,-5 0-79,0 0-15,5 0-1,1 0 220,7 18-204,41 17 0,-20-35-15,13 0-1,7 35 17,8-35-1,-35 0-16,61 0 1,-47 0 15,-21 0-15,1 0 0,11 0 15,43 0 0,-20 0-15,69 36-1,-78-36 1,9 0 0,-35 0-1,0 0 1,0 0 15,54 0 0,50 0 1,-42 0-1,-56 0-16,1 0 1,27 0 62,-14 0-62,71 0-1,-64 0 1,14 0 0,-34-18 62,60-17-47,-31 17-15,60 0-1,-83-17 1,-12 35 0,-49 0 30,6 0-30,-20 0 0,40 0-1,-19 0 1,20 18 0,-7-1-1,8-17 1,-28 36-1,13-19 1,-33 1 0,5 0-16,-122 17 31,-104-35 0,213 0-15,-50 0-1,92 0 1,8 0 0,4 0 15,9 18 0,-36-1 0,21-17-15,7 0 0,-20 0-1,21 0 1,-23 0 0,16 0-16,-69 0 31,-1 36 0,77-36-15,-2 17-1,8-17 48,-12 0-32,10 0 0,31 0 172,33 0-171,-34 0-17,26 0 1,37 0 15,67 0 0,-7 0 1,70 0-1,-41-35 0,-112 0 0,-47 35 1,6 0-1,147 0 0,17 0 0,-164 0 1,16 0 93,157 0-94,-69 0 0,-145 0 32,-14 0-32,28 0-31,2 0 47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6T12:10:10.1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8270 0,'160'0'141,"1397"0"-110,-1116 0-15,826-23-1,-1049 23 1,458 0 0,205 0 15,989 0 0,113 0 0,-554-46 1,-976 22-1,-148-22 0,-170 46 0,680 0 1,-431 0-32,797 0 31,-66-23 0,-975-1 0,244 24 16,1485 0-16,-1264 0-15,417 0 0,-953-23 15,-138 23 16,-14 23 140,13 24-155,70-24-1,0 0 0,0 1 16,0-3-16,0 4 0,-288 68 1,136-71-17,-231 26 1,172-26 15,51-22 79,90 0-95,-95 0 16,120 0 1,-268 0-1,-1090 0 0,-84 0 0,1112 0 1,297 0 46,-527 0-47,-499 46 0,446 2 1,271-26-1,-214 24 0,-51 1 0,105-24 1,420-23-32,-116 0 31,-103 23 0,-246 1 0,279-24 1,255 0 14,-329-24-14,-795 24-1,-15 0 0,826 0 0,222 0 1,79 0-1,-375 0-15,-538 0 30,403 0-30,510 0 15,-13 0 79,-57 0-79,-8 0-15,78 0-1,-12 0 220,82 24-204,440 22 0,-197-46-15,119 0-1,78 47 17,83-47-1,-375 0-16,668 0 1,-515 0 15,-231 0-15,12 0 0,136 0 15,457 0 0,-247 0-15,783 46-1,-840-46 1,81 0 0,-382 0-1,0 0 1,-4 0 15,584 0 0,549 0 1,-446 0-1,-601 0-16,9 0 1,271 0 62,-144 0-62,779 0-1,-705 0 1,161 0 0,-383-23 62,670-24-47,-356 24-15,662 0-1,-886-24 1,-148 47 0,-534 0 30,69 0-30,-210 0 0,441 0-1,-220 0 1,220 24 0,-78-1-1,90-23 1,-300 46-1,139-22 1,-374-1 0,94 0-16,-1358 24 31,-1099-47 0,2280 0-15,-518 0-1,996 0 1,62 0 0,66 0 15,70 23 0,-359 0 0,222-23-15,54 0 0,-193 0-1,206 0 1,-219 0 0,174 0-16,-791 0 31,12 47 0,840-47-15,-29 21-1,95-21 48,-140 0-32,120 0 0,308 0 172,387 0-171,-383 0-17,310 0 1,365 0 15,726 0 0,-55 0 1,717 0-1,-415-44 0,-1208-3 0,-509 47 1,77 0-1,1557 0 0,209 0 0,-1774 0 1,163 0 93,1713 0-94,-784 0 0,-1536 0 32,-161 0-32,326 0-31,-21 0 47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0,'15'0'141,"137"0"-110,-108 0-15,79-18-1,-101 18 1,44 0 0,21 0 15,95 0 0,12 0 0,-55-35 1,-95 17-1,-15-17 0,-15 35 0,66 0 1,-43 0-32,78 0 31,-5-18 0,-96 1 0,22 17 16,146 0-16,-123 0-15,42 0 0,-94-18 15,-14 18 16,-1 18 140,2 17-155,6-17-1,0-1 0,0 1 16,0-1-16,0 1 0,-29 53 1,14-54-17,-22 19 1,15-19 15,7-17 79,9 0-95,-10 0 16,10 0 1,-23 0-1,-110 0 0,-5 0 0,108 0 1,28 0 46,-50 0-47,-51 35 0,44 1 1,28-19-1,-21 19 0,-7-1 0,13-17 1,38-18-32,-8 0 31,-13 17 0,-24 1 0,30-18 1,22 0 14,-29-18-14,-80 18-1,-1 0 0,81 0 0,21 0 1,8 0-1,-36 0-15,-52 0 30,37 0-30,51 0 15,-1 0 79,-6 0-79,0 0-15,6 0-1,2 0 220,6 18-204,42 17 0,-19-35-15,13 0-1,7 35 17,8-35-1,-36 0-16,64 0 1,-49 0 15,-23 0-15,0 0 0,15 0 15,43 0 0,-22 0-15,74 36-1,-81-36 1,9 0 0,-39 0-1,2 0 1,-1 0 15,57 0 0,53 0 1,-45 0-1,-57 0-16,1 0 1,26 0 62,-13 0-62,74 0-1,-67 0 1,15 0 0,-37-18 62,65-17-47,-35 17-15,65 0-1,-87-17 1,-14 35 0,-52 0 30,8 0-30,-23 0 0,45 0-1,-22 0 1,21 18 0,-7-1-1,7-17 1,-28 36-1,14-19 1,-36 1 0,7 0-16,-131 17 31,-109-35 0,225 0-15,-50 0-1,94 0 1,7 0 0,8 0 15,6 18 0,-35-1 0,21-17-15,7 0 0,-21 0-1,22 0 1,-23 0 0,16 0-16,-74 0 31,1 36 0,80-36-15,-2 17-1,10-17 48,-16 0-32,14 0 0,30 0 172,36 0-171,-36 0-17,29 0 1,37 0 15,71 0 0,-7 0 1,73 0-1,-44-35 0,-115 0 0,-51 35 1,7 0-1,153 0 0,20 0 0,-174 0 1,16 0 93,167 0-94,-73 0 0,-154 0 32,-13 0-32,29 0-31,0 0 47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6T12:09:54.17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8270 0,'160'0'141,"1388"0"-110,-1109 0-15,823-23-1,-1045 23 1,455 0 0,204 0 15,983 0 0,117 0 0,-556-46 1,-970 22-1,-146-22 0,-169 46 0,676 0 1,-429 0-32,794 0 31,-67-23 0,-969-1 0,240 24 16,1481 0-16,-1259 0-15,414 0 0,-947-23 15,-138 23 16,-14 23 140,14 24-155,69-24-1,0 0 0,0 1 16,0-3-16,0 4 0,-287 68 1,136-71-17,-231 26 1,173-26 15,49-22 79,92 0-95,-97 0 16,121 0 1,-267 0-1,-1087 0 0,-80 0 0,1104 0 1,296 0 46,-524 0-47,-495 46 0,441 2 1,271-26-1,-212 24 0,-51 1 0,104-24 1,416-23-32,-113 0 31,-103 23 0,-247 1 0,280-24 1,254 0 14,-328-24-14,-791 24-1,-17 0 0,825 0 0,221 0 1,77 0-1,-372 0-15,-537 0 30,402 0-30,507 0 15,-12 0 79,-58 0-79,-7 0-15,77 0-1,-12 0 220,82 24-204,439 22 0,-198-46-15,120 0-1,78 47 17,81-47-1,-373 0-16,663 0 1,-509 0 15,-233 0-15,14 0 0,136 0 15,453 0 0,-244 0-15,777 46-1,-836-46 1,82 0 0,-379 0-1,-1 0 1,-5 0 15,583 0 0,544 0 1,-443 0-1,-598 0-16,9 0 1,271 0 62,-146 0-62,777 0-1,-702 0 1,161 0 0,-383-23 62,670-24-47,-358 24-15,661 0-1,-881-24 1,-149 47 0,-531 0 30,68 0-30,-208 0 0,438 0-1,-216 0 1,216 24 0,-76-1-1,87-23 1,-296 46-1,137-22 1,-372-1 0,95 0-16,-1353 24 31,-1092-47 0,2268 0-15,-517 0-1,994 0 1,59 0 0,68 0 15,66 23 0,-353 0 0,219-23-15,55 0 0,-193 0-1,204 0 1,-216 0 0,170 0-16,-785 0 31,12 47 0,836-47-15,-28 21-1,93-21 48,-139 0-32,119 0 0,307 0 172,385 0-171,-380 0-17,306 0 1,364 0 15,723 0 0,-55 0 1,713 0-1,-412-44 0,-1202-3 0,-507 47 1,76 0-1,1550 0 0,209 0 0,-1765 0 1,160 0 93,1705 0-94,-779 0 0,-1529 0 32,-161 0-32,325 0-31,-20 0 47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26T12:10:10.1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8270 0,'109'0'141,"949"0"-110,-759 0-15,562-23-1,-712 23 1,310 0 0,139 0 15,673 0 0,76 0 0,-375-46 1,-665 22-1,-100-22 0,-115 46 0,462 0 1,-293 0-32,542 0 31,-46-23 0,-662-1 0,166 24 16,1009 0-16,-859 0-15,283 0 0,-646-23 15,-96 23 16,-8 23 140,9 24-155,47-24-1,0 0 0,0 1 16,0-3-16,0 4 0,-196 68 1,93-71-17,-157 26 1,116-26 15,35-22 79,61 0-95,-63 0 16,80 0 1,-182 0-1,-740 0 0,-58 0 0,757 0 1,201 0 46,-358 0-47,-339 46 0,302 2 1,185-26-1,-145 24 0,-35 1 0,71-24 1,286-23-32,-79 0 31,-70 23 0,-168 1 0,191-24 1,173 0 14,-224-24-14,-541 24-1,-9 0 0,561 0 0,150 0 1,55 0-1,-255 0-15,-366 0 30,273 0-30,348 0 15,-9 0 79,-39 0-79,-6 0-15,54 0-1,-9 0 220,56 24-204,299 22 0,-134-46-15,81 0-1,53 47 17,56-47-1,-254 0-16,454 0 1,-351 0 15,-157 0-15,9 0 0,92 0 15,311 0 0,-168 0-15,532 46-1,-572-46 1,57 0 0,-261 0-1,1 0 1,-3 0 15,396 0 0,374 0 1,-303 0-1,-409 0-16,6 0 1,185 0 62,-98 0-62,529 0-1,-479 0 1,109 0 0,-260-23 62,456-24-47,-243 24-15,450 0-1,-601-24 1,-101 47 0,-364 0 30,48 0-30,-143 0 0,300 0-1,-150 0 1,150 24 0,-54-1-1,62-23 1,-204 46-1,95-22 1,-255-1 0,64 0-16,-922 24 31,-747-47 0,1548 0-15,-351 0-1,677 0 1,42 0 0,45 0 15,47 23 0,-243 0 0,149-23-15,39 0 0,-133 0-1,141 0 1,-149 0 0,118 0-16,-537 0 31,7 47 0,572-47-15,-20 21-1,65-21 48,-96 0-32,82 0 0,209 0 172,263 0-171,-260 0-17,210 0 1,249 0 15,493 0 0,-38 0 1,488 0-1,-283-44 0,-820-3 0,-346 47 1,52 0-1,1059 0 0,141 0 0,-1205 0 1,110 0 93,1165 0-94,-533 0 0,-1044 0 32,-109 0-32,221 0-31,-15 0 47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0,'30'0'141,"273"0"-110,-215 0-15,157-18-1,-201 18 1,88 0 0,42 0 15,189 0 0,24 0 0,-110-35 1,-189 17-1,-30-17 0,-30 35 0,131 0 1,-85 0-32,156 0 31,-11-18 0,-191 1 0,44 17 16,291 0-16,-245 0-15,83 0 0,-187-18 15,-28 18 16,-2 18 140,4 17-155,12-17-1,0-1 0,0 1 16,0-1-16,0 1 0,-58 53 1,28-54-17,-43 19 1,29-19 15,14-17 79,18 0-95,-20 0 16,20 0 1,-46 0-1,-219 0 0,-11 0 0,217 0 1,55 0 46,-100 0-47,-102 35 0,89 1 1,55-19-1,-42 19 0,-14-1 0,27-17 1,75-18-32,-16 0 31,-26 17 0,-48 1 0,61-18 1,43 0 14,-58-18-14,-160 18-1,-1 0 0,161 0 0,42 0 1,16 0-1,-72 0-15,-103 0 30,73 0-30,102 0 15,-2 0 79,-12 0-79,0 0-15,12 0-1,4 0 220,12 18-204,84 17 0,-38-35-15,26 0-1,14 35 17,15-35-1,-71 0-16,128 0 1,-98 0 15,-46 0-15,0 0 0,30 0 15,85 0 0,-43 0-15,148 36-1,-163-36 1,19 0 0,-78 0-1,4 0 1,-2 0 15,114 0 0,105 0 1,-89 0-1,-114 0-16,2 0 1,51 0 62,-25 0-62,148 0-1,-134 0 1,29 0 0,-73-18 62,130-17-47,-70 17-15,129 0-1,-173-17 1,-28 35 0,-104 0 30,16 0-30,-45 0 0,89 0-1,-44 0 1,42 18 0,-14-1-1,14-17 1,-56 36-1,29-19 1,-73 1 0,14 0-16,-261 17 31,-217-35 0,448 0-15,-100 0-1,189 0 1,13 0 0,16 0 15,12 18 0,-70-1 0,42-17-15,14 0 0,-42 0-1,44 0 1,-45 0 0,31 0-16,-148 0 31,3 36 0,159-36-15,-4 17-1,20-17 48,-32 0-32,28 0 0,60 0 172,72 0-171,-73 0-17,59 0 1,74 0 15,141 0 0,-14 0 1,146 0-1,-88-35 0,-229 0 0,-102 35 1,14 0-1,305 0 0,40 0 0,-347 0 1,32 0 93,333 0-94,-146 0 0,-307 0 32,-26 0-32,58 0-31,1 0 47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0,'15'0'141,"126"0"-110,-100 0-15,73-18-1,-93 18 1,40 0 0,20 0 15,89 0 0,11 0 0,-50-35 1,-92 17-1,-12-17 0,-14 35 0,63 0 1,-43 0-32,75 0 31,-6-18 0,-89 1 0,22 17 16,134 0-16,-115 0-15,42 0 0,-91-18 15,-10 18 16,-3 18 140,1 17-155,7-17-1,0-1 0,0 1 16,0-1-16,0 1 0,-26 53 1,11-54-17,-19 19 1,13-19 15,8-17 79,6 0-95,-6 0 16,7 0 1,-22 0-1,-101 0 0,-5 0 0,99 0 1,29 0 46,-48 0-47,-47 35 0,39 1 1,28-19-1,-20 19 0,-6-1 0,11-17 1,36-18-32,-7 0 31,-14 17 0,-20 1 0,27-18 1,20 0 14,-26-18-14,-76 18-1,1 0 0,74 0 0,21 0 1,6 0-1,-34 0-15,-48 0 30,36 0-30,46 0 15,1 0 79,-8 0-79,1 0-15,6 0-1,0 0 220,7 18-204,41 17 0,-21-35-15,13 0-1,8 35 17,6-35-1,-33 0-16,60 0 1,-47 0 15,-20 0-15,0 0 0,15 0 15,37 0 0,-18 0-15,67 36-1,-74-36 1,8 0 0,-37 0-1,2 0 1,0 0 15,53 0 0,49 0 1,-41 0-1,-55 0-16,2 0 1,24 0 62,-12 0-62,69 0-1,-62 0 1,14 0 0,-36-18 62,62-17-47,-32 17-15,59 0-1,-81-17 1,-12 35 0,-50 0 30,8 0-30,-19 0 0,39 0-1,-20 0 1,20 18 0,-6-1-1,6-17 1,-26 36-1,13-19 1,-34 1 0,7 0-16,-122 17 31,-102-35 0,210 0-15,-47 0-1,90 0 1,3 0 0,8 0 15,8 18 0,-34-1 0,18-17-15,9 0 0,-21 0-1,21 0 1,-21 0 0,15 0-16,-70 0 31,2 36 0,73-36-15,-1 17-1,10-17 48,-15 0-32,12 0 0,28 0 172,34 0-171,-34 0-17,28 0 1,33 0 15,69 0 0,-9 0 1,69 0-1,-41-35 0,-108 0 0,-47 35 1,6 0-1,143 0 0,19 0 0,-162 0 1,15 0 93,155 0-94,-69 0 0,-142 0 32,-12 0-32,26 0-31,1 0 47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0,'13'0'141,"116"0"-110,-92 0-15,67-18-1,-85 18 1,36 0 0,19 0 15,80 0 0,10 0 0,-45-35 1,-83 17-1,-11-17 0,-13 35 0,56 0 1,-38 0-32,69 0 31,-7-18 0,-80 1 0,20 17 16,122 0-16,-105 0-15,37 0 0,-80-18 15,-12 18 16,-1 18 140,2 17-155,5-17-1,0-1 0,0 1 16,0-1-16,0 1 0,-25 53 1,13-54-17,-20 19 1,14-19 15,5-17 79,7 0-95,-7 0 16,9 0 1,-22 0-1,-91 0 0,-5 0 0,91 0 1,25 0 46,-43 0-47,-43 35 0,36 1 1,25-19-1,-18 19 0,-6-1 0,10-17 1,34-18-32,-8 0 31,-11 17 0,-19 1 0,24-18 1,19 0 14,-24-18-14,-69 18-1,0 0 0,68 0 0,20 0 1,4 0-1,-30 0-15,-44 0 30,33 0-30,42 0 15,0 0 79,-6 0-79,-1 0-15,7 0-1,0 0 220,6 18-204,37 17 0,-18-35-15,12 0-1,5 35 17,7-35-1,-31 0-16,56 0 1,-44 0 15,-17 0-15,-1 0 0,13 0 15,36 0 0,-19 0-15,63 36-1,-68-36 1,6 0 0,-31 0-1,0 0 1,0 0 15,48 0 0,46 0 1,-39 0-1,-49 0-16,1 0 1,24 0 62,-13 0-62,63 0-1,-56 0 1,12 0 0,-31-18 62,55-17-47,-29 17-15,54 0-1,-74-17 1,-11 35 0,-45 0 30,7 0-30,-17 0 0,35 0-1,-18 0 1,19 18 0,-7-1-1,6-17 1,-22 36-1,10-19 1,-30 1 0,5 0-16,-109 17 31,-94-35 0,191 0-15,-42 0-1,80 0 1,5 0 0,6 0 15,7 18 0,-30-1 0,17-17-15,6 0 0,-17 0-1,18 0 1,-19 0 0,13 0-16,-62 0 31,0 36 0,68-36-15,-1 17-1,7-17 48,-12 0-32,11 0 0,25 0 172,31 0-171,-30 0-17,25 0 1,30 0 15,61 0 0,-6 0 1,61 0-1,-37-35 0,-97 0 0,-43 35 1,5 0-1,130 0 0,18 0 0,-148 0 1,13 0 93,142 0-94,-62 0 0,-131 0 32,-10 0-32,24 0-31,0 0 47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0,'36'0'141,"316"0"-110,-253 0-15,187-18-1,-235 18 1,100 0 0,49 0 15,223 0 0,26 0 0,-127-35 1,-221 17-1,-34-17 0,-33 35 0,150 0 1,-100 0-32,185 0 31,-16-18 0,-222 1 0,55 17 16,334 0-16,-285 0-15,100 0 0,-220-18 15,-30 18 16,-5 18 140,6 17-155,14-17-1,0-1 0,0 1 16,0-1-16,0 1 0,-66 53 1,31-54-17,-51 19 1,37-19 15,14-17 79,19 0-95,-19 0 16,21 0 1,-54 0-1,-252 0 0,-15 0 0,251 0 1,68 0 46,-118 0-47,-119 35 0,102 1 1,67-19-1,-51 19 0,-14-1 0,27-17 1,90-18-32,-18 0 31,-34 17 0,-50 1 0,66-18 1,53 0 14,-69-18-14,-185 18-1,-1 0 0,186 0 0,51 0 1,16 0-1,-83 0-15,-121 0 30,89 0-30,115 0 15,-1 0 79,-13 0-79,-4 0-15,18 0-1,1 0 220,16 18-204,99 17 0,-46-35-15,30 0-1,17 35 17,18-35-1,-84 0-16,150 0 1,-117 0 15,-50 0-15,1 0 0,33 0 15,98 0 0,-49 0-15,171 36-1,-188-36 1,20 0 0,-88 0-1,1 0 1,2 0 15,130 0 0,123 0 1,-105 0-1,-131 0-16,1 0 1,63 0 62,-32 0-62,169 0-1,-152 0 1,35 0 0,-87-18 62,150-17-47,-78 17-15,147 0-1,-201-17 1,-31 35 0,-121 0 30,18 0-30,-50 0 0,99 0-1,-47 0 1,47 18 0,-17-1-1,17-17 1,-62 36-1,30-19 1,-84 1 0,16 0-16,-301 17 31,-253-35 0,520 0-15,-117 0-1,221 0 1,14 0 0,16 0 15,18 18 0,-83-1 0,49-17-15,16 0 0,-47 0-1,48 0 1,-50 0 0,35 0-16,-169 0 31,-1 36 0,186-36-15,-3 17-1,22-17 48,-36 0-32,30 0 0,71 0 172,83 0-171,-82 0-17,65 0 1,85 0 15,167 0 0,-17 0 1,168 0-1,-101-35 0,-267 0 0,-117 35 1,16 0-1,352 0 0,50 0 0,-405 0 1,39 0 93,385 0-94,-171 0 0,-353 0 32,-31 0-32,66 0-31,-1 0 47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34.96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0,'14'0'141,"128"0"-110,-101 0-15,74-18-1,-94 18 1,40 0 0,21 0 15,88 0 0,13 0 0,-54-35 1,-88 17-1,-14-17 0,-13 35 0,60 0 1,-39 0-32,73 0 31,-6-18 0,-90 1 0,24 17 16,134 0-16,-116 0-15,41 0 0,-88-18 15,-14 18 16,0 18 140,1 17-155,6-17-1,0-1 0,0 1 16,0-1-16,0 1 0,-26 53 1,11-54-17,-21 19 1,17-19 15,4-17 79,10 0-95,-9 0 16,8 0 1,-22 0-1,-101 0 0,-7 0 0,103 0 1,26 0 46,-48 0-47,-47 35 0,41 1 1,27-19-1,-20 19 0,-7-1 0,13-17 1,34-18-32,-6 0 31,-14 17 0,-20 1 0,26-18 1,22 0 14,-28-18-14,-75 18-1,0 0 0,75 0 0,21 0 1,6 0-1,-34 0-15,-49 0 30,37 0-30,47 0 15,-1 0 79,-7 0-79,1 0-15,6 0-1,0 0 220,7 18-204,41 17 0,-19-35-15,12 0-1,5 35 17,8-35-1,-33 0-16,61 0 1,-48 0 15,-20 0-15,0 0 0,13 0 15,41 0 0,-20 0-15,68 36-1,-75-36 1,7 0 0,-35 0-1,1 0 1,0 0 15,54 0 0,48 0 1,-43 0-1,-51 0-16,-1 0 1,27 0 62,-14 0-62,68 0-1,-61 0 1,14 0 0,-35-18 62,62-17-47,-34 17-15,61 0-1,-82-17 1,-13 35 0,-48 0 30,7 0-30,-20 0 0,40 0-1,-20 0 1,20 18 0,-6-1-1,6-17 1,-26 36-1,13-19 1,-35 1 0,8 0-16,-123 17 31,-101-35 0,210 0-15,-48 0-1,89 0 1,7 0 0,6 0 15,7 18 0,-33-1 0,19-17-15,7 0 0,-20 0-1,21 0 1,-21 0 0,14 0-16,-69 0 31,1 36 0,76-36-15,-3 17-1,8-17 48,-13 0-32,11 0 0,31 0 172,32 0-171,-33 0-17,27 0 1,33 0 15,69 0 0,-8 0 1,69 0-1,-43-35 0,-105 0 0,-50 35 1,8 0-1,142 0 0,20 0 0,-162 0 1,13 0 93,156 0-94,-67 0 0,-144 0 32,-13 0-32,27 0-31,0 0 47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06:27:25.96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8172 0,'115'0'141,"994"0"-110,-795 0-15,591-12-1,-750 12 1,327 0 0,146 0 15,705 0 0,82 0 0,-396-25 1,-696 13-1,-106-13 0,-120 25 0,484 0 1,-308 0-32,570 0 31,-47-13 0,-697 1 0,174 12 16,1060 0-16,-901 0-15,296 0 0,-678-13 15,-100 13 16,-9 13 140,9 12-155,50-13-1,0 1 0,0-1 16,0 0-16,0 1 0,-205 37 1,96-39-17,-164 15 1,124-14 15,34-12 79,65 0-95,-67 0 16,84 0 1,-190 0-1,-778 0 0,-59 0 0,793 0 1,211 0 46,-375 0-47,-356 25 0,317 0 1,194-13-1,-153 13 0,-34 0 0,72-13 1,300-12-32,-82 0 31,-74 13 0,-175-1 0,198-12 1,183 0 14,-235-12-14,-566 12-1,-13 0 0,591 0 0,158 0 1,56 0-1,-267 0-15,-384 0 30,287 0-30,364 0 15,-9 0 79,-41 0-79,-5 0-15,55 0-1,-9 0 220,59 12-204,314 13 0,-141-25-15,86 0-1,55 25 17,59-25-1,-268 0-16,477 0 1,-368 0 15,-164 0-15,9 0 0,96 0 15,327 0 0,-177 0-15,558 25-1,-598-25 1,57 0 0,-272 0-1,0 0 1,-3 0 15,417 0 0,390 0 1,-316 0-1,-430 0-16,7 0 1,193 0 62,-102 0-62,554 0-1,-502 0 1,115 0 0,-273-12 62,479-13-47,-257 12-15,474 1-1,-631-13 1,-107 25 0,-381 0 30,50 0-30,-150 0 0,315 0-1,-156 0 1,155 12 0,-55 1-1,64-13 1,-214 25-1,99-13 1,-266 1 0,67-1-16,-969 13 31,-784-25 0,1627 0-15,-370 0-1,710 0 1,45 0 0,46 0 15,50 12 0,-255 1 0,159-13-15,37 0 0,-137 0-1,146 0 1,-155 0 0,123 0-16,-564 0 31,9 25 0,600-25-15,-22 11-1,68-11 48,-99 0-32,84 0 0,221 0 172,275 0-171,-272 0-17,219 0 1,262 0 15,517 0 0,-38 0 1,510 0-1,-296-24 0,-860-1 0,-365 25 1,57 0-1,1109 0 0,150 0 0,-1265 0 1,114 0 93,1224 0-94,-561 0 0,-1094 0 32,-115 0-32,232 0-31,-15 0 47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41.10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0,'14'0'141,"128"0"-110,-101 0-15,74-18-1,-94 18 1,40 0 0,21 0 15,88 0 0,13 0 0,-54-35 1,-88 17-1,-14-17 0,-13 35 0,60 0 1,-39 0-32,73 0 31,-6-18 0,-90 1 0,24 17 16,134 0-16,-116 0-15,41 0 0,-88-18 15,-14 18 16,0 18 140,1 17-155,6-17-1,0-1 0,0 1 16,0-1-16,0 1 0,-26 53 1,11-54-17,-21 19 1,17-19 15,4-17 79,10 0-95,-9 0 16,8 0 1,-22 0-1,-101 0 0,-7 0 0,103 0 1,26 0 46,-48 0-47,-47 35 0,41 1 1,27-19-1,-20 19 0,-7-1 0,13-17 1,34-18-32,-6 0 31,-14 17 0,-20 1 0,26-18 1,22 0 14,-28-18-14,-75 18-1,0 0 0,75 0 0,21 0 1,6 0-1,-34 0-15,-49 0 30,37 0-30,47 0 15,-1 0 79,-7 0-79,1 0-15,6 0-1,0 0 220,7 18-204,41 17 0,-19-35-15,12 0-1,5 35 17,8-35-1,-33 0-16,61 0 1,-48 0 15,-20 0-15,0 0 0,13 0 15,41 0 0,-20 0-15,68 36-1,-75-36 1,7 0 0,-35 0-1,1 0 1,0 0 15,54 0 0,48 0 1,-43 0-1,-51 0-16,-1 0 1,27 0 62,-14 0-62,68 0-1,-61 0 1,14 0 0,-35-18 62,62-17-47,-34 17-15,61 0-1,-82-17 1,-13 35 0,-48 0 30,7 0-30,-20 0 0,40 0-1,-20 0 1,20 18 0,-6-1-1,6-17 1,-26 36-1,13-19 1,-35 1 0,8 0-16,-123 17 31,-101-35 0,210 0-15,-48 0-1,89 0 1,7 0 0,6 0 15,7 18 0,-33-1 0,19-17-15,7 0 0,-20 0-1,21 0 1,-21 0 0,14 0-16,-69 0 31,1 36 0,76-36-15,-3 17-1,8-17 48,-13 0-32,11 0 0,31 0 172,32 0-171,-33 0-17,27 0 1,33 0 15,69 0 0,-8 0 1,69 0-1,-43-35 0,-105 0 0,-50 35 1,8 0-1,142 0 0,20 0 0,-162 0 1,13 0 93,156 0-94,-67 0 0,-144 0 32,-13 0-32,27 0-31,0 0 47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9T11:42:48.704"/>
    </inkml:context>
    <inkml:brush xml:id="br0">
      <inkml:brushProperty name="width" value="0.08819" units="cm"/>
      <inkml:brushProperty name="height" value="0.35278" units="cm"/>
      <inkml:brushProperty name="color" value="#C00000"/>
      <inkml:brushProperty name="tip" value="rectangle"/>
      <inkml:brushProperty name="rasterOp" value="maskPen"/>
    </inkml:brush>
  </inkml:definitions>
  <inkml:trace contextRef="#ctx0" brushRef="#br0">20690 8220 0,'16'0'141,"144"0"-110,-114 0-15,84-18-1,-107 18 1,46 0 0,24 0 15,98 0 0,16 0 0,-62-35 1,-99 17-1,-15-17 0,-15 35 0,67 0 1,-44 0-32,83 0 31,-7-18 0,-101 1 0,26 17 16,152 0-16,-131 0-15,46 0 0,-99-18 15,-16 18 16,0 18 140,1 17-155,7-17-1,0-1 0,0 1 16,0-1-16,0 1 0,-29 53 1,12-54-17,-24 19 1,20-19 15,4-17 79,12 0-95,-11 0 16,9 0 1,-25 0-1,-113 0 0,-8 0 0,115 0 1,31 0 46,-55 0-47,-53 35 0,46 1 1,30-19-1,-21 19 0,-9-1 0,15-17 1,38-18-32,-7 0 31,-15 17 0,-23 1 0,30-18 1,24 0 14,-32-18-14,-83 18-1,-1 0 0,84 0 0,25 0 1,6 0-1,-38 0-15,-56 0 30,42 0-30,54 0 15,-2 0 79,-8 0-79,1 0-15,7 0-1,0 0 220,8 18-204,47 17 0,-23-35-15,15 0-1,5 35 17,9-35-1,-37 0-16,68 0 1,-53 0 15,-24 0-15,1 0 0,15 0 15,46 0 0,-23 0-15,77 36-1,-85-36 1,8 0 0,-39 0-1,1 0 1,0 0 15,61 0 0,54 0 1,-49 0-1,-57 0-16,-1 0 1,30 0 62,-16 0-62,77 0-1,-68 0 1,15 0 0,-39-18 62,69-17-47,-38 17-15,69 0-1,-92-17 1,-15 35 0,-54 0 30,7 0-30,-22 0 0,46 0-1,-24 0 1,23 18 0,-6-1-1,6-17 1,-29 36-1,15-19 1,-40 1 0,9 0-16,-139 17 31,-113-35 0,236 0-15,-54 0-1,101 0 1,7 0 0,8 0 15,7 18 0,-37-1 0,21-17-15,8 0 0,-22 0-1,23 0 1,-23 0 0,15 0-16,-77 0 31,1 36 0,85-36-15,-3 17-1,9-17 48,-14 0-32,12 0 0,34 0 172,37 0-171,-37 0-17,30 0 1,37 0 15,79 0 0,-10 0 1,78 0-1,-49-35 0,-118 0 0,-56 35 1,8 0-1,161 0 0,22 0 0,-182 0 1,14 0 93,177 0-94,-77 0 0,-161 0 32,-16 0-32,31 0-31,1 0 47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7-22T14:43:09.692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0,'14'0'141,"128"0"-110,-101 0-15,74-18-1,-94 18 1,40 0 0,21 0 15,88 0 0,13 0 0,-54-35 1,-88 17-1,-14-17 0,-13 35 0,60 0 1,-39 0-32,73 0 31,-6-18 0,-90 1 0,24 17 16,134 0-16,-116 0-15,41 0 0,-88-18 15,-14 18 16,0 18 140,1 17-155,6-17-1,0-1 0,0 1 16,0-1-16,0 1 0,-26 53 1,11-54-17,-21 19 1,17-19 15,4-17 79,10 0-95,-9 0 16,8 0 1,-22 0-1,-101 0 0,-7 0 0,103 0 1,26 0 46,-48 0-47,-47 35 0,41 1 1,27-19-1,-20 19 0,-7-1 0,13-17 1,34-18-32,-6 0 31,-14 17 0,-20 1 0,26-18 1,22 0 14,-28-18-14,-75 18-1,0 0 0,75 0 0,21 0 1,6 0-1,-34 0-15,-49 0 30,37 0-30,47 0 15,-1 0 79,-7 0-79,1 0-15,6 0-1,0 0 220,7 18-204,41 17 0,-19-35-15,12 0-1,5 35 17,8-35-1,-33 0-16,61 0 1,-48 0 15,-20 0-15,0 0 0,13 0 15,41 0 0,-20 0-15,68 36-1,-75-36 1,7 0 0,-35 0-1,1 0 1,0 0 15,54 0 0,48 0 1,-43 0-1,-51 0-16,-1 0 1,27 0 62,-14 0-62,68 0-1,-61 0 1,14 0 0,-35-18 62,62-17-47,-34 17-15,61 0-1,-82-17 1,-13 35 0,-48 0 30,7 0-30,-20 0 0,40 0-1,-20 0 1,20 18 0,-6-1-1,6-17 1,-26 36-1,13-19 1,-35 1 0,8 0-16,-123 17 31,-101-35 0,210 0-15,-48 0-1,89 0 1,7 0 0,6 0 15,7 18 0,-33-1 0,19-17-15,7 0 0,-20 0-1,21 0 1,-21 0 0,14 0-16,-69 0 31,1 36 0,76-36-15,-3 17-1,8-17 48,-13 0-32,11 0 0,31 0 172,32 0-171,-33 0-17,27 0 1,33 0 15,69 0 0,-8 0 1,69 0-1,-43-35 0,-105 0 0,-50 35 1,8 0-1,142 0 0,20 0 0,-162 0 1,13 0 93,156 0-94,-67 0 0,-144 0 32,-13 0-32,27 0-31,0 0 47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0,'33'0'141,"293"0"-110,-234 0-15,172-18-1,-216 18 1,92 0 0,46 0 15,204 0 0,26 0 0,-118-35 1,-204 17-1,-33-17 0,-30 35 0,140 0 1,-92 0-32,169 0 31,-15-18 0,-203 1 0,49 17 16,311 0-16,-266 0-15,94 0 0,-204-18 15,-28 18 16,-3 18 140,3 17-155,14-17-1,0-1 0,0 1 16,0-1-16,0 1 0,-62 53 1,30-54-17,-48 19 1,34-19 15,15-17 79,17 0-95,-20 0 16,22 0 1,-51 0-1,-234 0 0,-12 0 0,231 0 1,63 0 46,-110 0-47,-109 35 0,94 1 1,63-19-1,-48 19 0,-14-1 0,27-17 1,83-18-32,-19 0 31,-28 17 0,-48 1 0,60-18 1,50 0 14,-63-18-14,-172 18-1,-1 0 0,173 0 0,45 0 1,16 0-1,-77 0-15,-110 0 30,80 0-30,108 0 15,-2 0 79,-12 0-79,-4 0-15,18 0-1,0 0 220,15 18-204,92 17 0,-43-35-15,29 0-1,13 35 17,18-35-1,-78 0-16,140 0 1,-108 0 15,-48 0-15,1 0 0,32 0 15,91 0 0,-48 0-15,160 36-1,-173-36 1,16 0 0,-79 0-1,0 0 1,1 0 15,121 0 0,114 0 1,-96 0-1,-124 0-16,2 0 1,59 0 62,-31 0-62,159 0-1,-143 0 1,31 0 0,-75-18 62,136-17-47,-75 17-15,139 0-1,-186-17 1,-30 35 0,-112 0 30,18 0-30,-48 0 0,93 0-1,-45 0 1,46 18 0,-17-1-1,17-17 1,-61 36-1,31-19 1,-80 1 0,17 0-16,-280 17 31,-234-35 0,482 0-15,-109 0-1,205 0 1,12 0 0,17 0 15,15 18 0,-77-1 0,46-17-15,15 0 0,-45 0-1,47 0 1,-49 0 0,35 0-16,-159 0 31,0 36 0,173-36-15,-3 17-1,19-17 48,-32 0-32,27 0 0,66 0 172,78 0-171,-77 0-17,61 0 1,78 0 15,154 0 0,-14 0 1,154 0-1,-93-35 0,-248 0 0,-108 35 1,16 0-1,326 0 0,44 0 0,-372 0 1,32 0 93,360 0-94,-159 0 0,-329 0 32,-26 0-32,61 0-31,0 0 47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0,'40'0'141,"357"0"-110,-284 0-15,208-18-1,-262 18 1,111 0 0,57 0 15,248 0 0,32 0 0,-144-35 1,-248 17-1,-41-17 0,-36 35 0,170 0 1,-112 0-32,207 0 31,-19-18 0,-248 1 0,60 17 16,380 0-16,-325 0-15,114 0 0,-248-18 15,-34 18 16,-3 18 140,3 17-155,17-17-1,0-1 0,0 1 16,0-1-16,0 1 0,-76 53 1,37-54-17,-58 19 1,40-19 15,20-17 79,20 0-95,-25 0 16,28 0 1,-63 0-1,-285 0 0,-15 0 0,282 0 1,77 0 46,-134 0-47,-133 35 0,114 1 1,77-19-1,-58 19 0,-17-1 0,32-17 1,102-18-32,-24 0 31,-33 17 0,-59 1 0,73-18 1,61 0 14,-77-18-14,-210 18-1,0 0 0,210 0 0,55 0 1,19 0-1,-93 0-15,-134 0 30,97 0-30,131 0 15,-1 0 79,-16 0-79,-4 0-15,22 0-1,0 0 220,18 18-204,112 17 0,-53-35-15,37 0-1,14 35 17,23-35-1,-95 0-16,170 0 1,-131 0 15,-59 0-15,2 0 0,38 0 15,112 0 0,-59 0-15,195 36-1,-211-36 1,19 0 0,-96 0-1,1 0 1,0 0 15,148 0 0,139 0 1,-117 0-1,-151 0-16,2 0 1,72 0 62,-38 0-62,194 0-1,-174 0 1,38 0 0,-92-18 62,166-17-47,-92 17-15,170 0-1,-226-17 1,-38 35 0,-135 0 30,21 0-30,-59 0 0,114 0-1,-54 0 1,55 18 0,-21-1-1,22-17 1,-76 36-1,39-19 1,-98 1 0,21 0-16,-341 17 31,-285-35 0,586 0-15,-131 0-1,248 0 1,16 0 0,20 0 15,19 18 0,-95-1 0,57-17-15,18 0 0,-55 0-1,58 0 1,-61 0 0,44 0-16,-195 0 31,1 36 0,211-36-15,-5 17-1,24-17 48,-39 0-32,33 0 0,80 0 172,96 0-171,-95 0-17,75 0 1,95 0 15,187 0 0,-16 0 1,187 0-1,-113-35 0,-303 0 0,-131 35 1,20 0-1,396 0 0,55 0 0,-454 0 1,39 0 93,439 0-94,-194 0 0,-401 0 32,-32 0-32,75 0-31,-1 0 47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54.83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0,'16'0'141,"132"0"-110,-105 0-15,78-18-1,-99 18 1,42 0 0,22 0 15,94 0 0,11 0 0,-54-35 1,-94 17-1,-14-17 0,-15 35 0,64 0 1,-42 0-32,78 0 31,-7-18 0,-92 1 0,20 17 16,144 0-16,-120 0-15,40 0 0,-93-18 15,-12 18 16,-2 18 140,0 17-155,8-17-1,0-1 0,0 1 16,0-1-16,0 1 0,-26 53 1,10-54-17,-20 19 1,14-19 15,8-17 79,7 0-95,-7 0 16,7 0 1,-22 0-1,-107 0 0,-6 0 0,106 0 1,29 0 46,-50 0-47,-50 35 0,43 1 1,28-19-1,-21 19 0,-8-1 0,14-17 1,36-18-32,-6 0 31,-13 17 0,-23 1 0,27-18 1,24 0 14,-29-18-14,-80 18-1,0 0 0,79 0 0,22 0 1,6 0-1,-34 0-15,-51 0 30,36 0-30,50 0 15,-1 0 79,-6 0-79,0 0-15,7 0-1,0 0 220,7 18-204,42 17 0,-18-35-15,10 0-1,8 35 17,8-35-1,-35 0-16,63 0 1,-49 0 15,-22 0-15,0 0 0,16 0 15,40 0 0,-21 0-15,74 36-1,-80-36 1,7 0 0,-36 0-1,0 0 1,0 0 15,56 0 0,53 0 1,-45 0-1,-57 0-16,1 0 1,27 0 62,-13 0-62,71 0-1,-64 0 1,14 0 0,-36-18 62,64-17-47,-35 17-15,64 0-1,-85-17 1,-15 35 0,-50 0 30,7 0-30,-21 0 0,43 0-1,-22 0 1,22 18 0,-7-1-1,6-17 1,-28 36-1,15-19 1,-36 1 0,7 0-16,-129 17 31,-107-35 0,220 0-15,-48 0-1,94 0 1,4 0 0,9 0 15,7 18 0,-36-1 0,21-17-15,8 0 0,-22 0-1,22 0 1,-22 0 0,17 0-16,-76 0 31,2 36 0,81-36-15,-4 17-1,9-17 48,-13 0-32,11 0 0,31 0 172,35 0-171,-36 0-17,29 0 1,37 0 15,69 0 0,-6 0 1,71 0-1,-43-35 0,-112 0 0,-51 35 1,6 0-1,150 0 0,22 0 0,-172 0 1,15 0 93,166 0-94,-76 0 0,-147 0 32,-15 0-32,29 0-31,0 0 47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3:01.94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0,'16'0'141,"132"0"-110,-105 0-15,78-18-1,-99 18 1,42 0 0,22 0 15,94 0 0,11 0 0,-54-35 1,-94 17-1,-14-17 0,-15 35 0,64 0 1,-42 0-32,78 0 31,-7-18 0,-92 1 0,20 17 16,144 0-16,-120 0-15,40 0 0,-93-18 15,-12 18 16,-2 18 140,0 17-155,8-17-1,0-1 0,0 1 16,0-1-16,0 1 0,-26 53 1,10-54-17,-20 19 1,14-19 15,8-17 79,7 0-95,-7 0 16,7 0 1,-22 0-1,-107 0 0,-6 0 0,106 0 1,29 0 46,-50 0-47,-50 35 0,43 1 1,28-19-1,-21 19 0,-8-1 0,14-17 1,36-18-32,-6 0 31,-13 17 0,-23 1 0,27-18 1,24 0 14,-29-18-14,-80 18-1,0 0 0,79 0 0,22 0 1,6 0-1,-34 0-15,-51 0 30,36 0-30,50 0 15,-1 0 79,-6 0-79,0 0-15,7 0-1,0 0 220,7 18-204,42 17 0,-18-35-15,10 0-1,8 35 17,8-35-1,-35 0-16,63 0 1,-49 0 15,-22 0-15,0 0 0,16 0 15,40 0 0,-21 0-15,74 36-1,-80-36 1,7 0 0,-36 0-1,0 0 1,0 0 15,56 0 0,53 0 1,-45 0-1,-57 0-16,1 0 1,27 0 62,-13 0-62,71 0-1,-64 0 1,14 0 0,-36-18 62,64-17-47,-35 17-15,64 0-1,-85-17 1,-15 35 0,-50 0 30,7 0-30,-21 0 0,43 0-1,-22 0 1,22 18 0,-7-1-1,6-17 1,-28 36-1,15-19 1,-36 1 0,7 0-16,-129 17 31,-107-35 0,220 0-15,-48 0-1,94 0 1,4 0 0,9 0 15,7 18 0,-36-1 0,21-17-15,8 0 0,-22 0-1,22 0 1,-22 0 0,17 0-16,-76 0 31,2 36 0,81-36-15,-4 17-1,9-17 48,-13 0-32,11 0 0,31 0 172,35 0-171,-36 0-17,29 0 1,37 0 15,69 0 0,-6 0 1,71 0-1,-43-35 0,-112 0 0,-51 35 1,6 0-1,150 0 0,22 0 0,-172 0 1,15 0 93,166 0-94,-76 0 0,-147 0 32,-15 0-32,29 0-31,0 0 47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16:05:37.95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8220 0,'16'0'141,"132"0"-110,-105 0-15,78-18-1,-99 18 1,42 0 0,22 0 15,94 0 0,11 0 0,-54-35 1,-94 17-1,-14-17 0,-15 35 0,64 0 1,-42 0-32,78 0 31,-7-18 0,-92 1 0,20 17 16,144 0-16,-120 0-15,40 0 0,-93-18 15,-12 18 16,-2 18 140,0 17-155,8-17-1,0-1 0,0 1 16,0-1-16,0 1 0,-26 53 1,10-54-17,-20 19 1,14-19 15,8-17 79,7 0-95,-7 0 16,7 0 1,-22 0-1,-107 0 0,-6 0 0,106 0 1,29 0 46,-50 0-47,-50 35 0,43 1 1,28-19-1,-21 19 0,-8-1 0,14-17 1,36-18-32,-6 0 31,-13 17 0,-23 1 0,27-18 1,24 0 14,-29-18-14,-80 18-1,0 0 0,79 0 0,22 0 1,6 0-1,-34 0-15,-51 0 30,36 0-30,50 0 15,-1 0 79,-6 0-79,0 0-15,7 0-1,0 0 220,7 18-204,42 17 0,-18-35-15,10 0-1,8 35 17,8-35-1,-35 0-16,63 0 1,-49 0 15,-22 0-15,0 0 0,16 0 15,40 0 0,-21 0-15,74 36-1,-80-36 1,7 0 0,-36 0-1,0 0 1,0 0 15,56 0 0,53 0 1,-45 0-1,-57 0-16,1 0 1,27 0 62,-13 0-62,71 0-1,-64 0 1,14 0 0,-36-18 62,64-17-47,-35 17-15,64 0-1,-85-17 1,-15 35 0,-50 0 30,7 0-30,-21 0 0,43 0-1,-22 0 1,22 18 0,-7-1-1,6-17 1,-28 36-1,15-19 1,-36 1 0,7 0-16,-129 17 31,-107-35 0,220 0-15,-48 0-1,94 0 1,4 0 0,9 0 15,7 18 0,-36-1 0,21-17-15,8 0 0,-22 0-1,22 0 1,-22 0 0,17 0-16,-76 0 31,2 36 0,81-36-15,-4 17-1,9-17 48,-13 0-32,11 0 0,31 0 172,35 0-171,-36 0-17,29 0 1,37 0 15,69 0 0,-6 0 1,71 0-1,-43-35 0,-112 0 0,-51 35 1,6 0-1,150 0 0,22 0 0,-172 0 1,15 0 93,166 0-94,-76 0 0,-147 0 32,-15 0-32,29 0-31,0 0 47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8T14:40:58.004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20690 8248 0,'4'0'141,"33"0"-110,-27 0-15,20-22-1,-25 22 1,11 0 0,6 0 15,22 0 0,3 0 0,-13-41 1,-23 20-1,-4-20 0,-4 41 0,16 0 1,-10 0-32,20 0 31,-3-21 0,-22 1 0,4 20 16,37 0-16,-31 0-15,11 0 0,-24-21 15,-2 21 16,-1 21 140,0 20-155,2-20-1,0-1 0,0 1 16,0-1-16,0 1 0,-7 63 1,3-64-17,-5 22 1,4-22 15,1-20 79,3 0-95,-3 0 16,3 0 1,-7 0-1,-25 0 0,-2 0 0,26 0 1,7 0 46,-12 0-47,-12 41 0,10 1 1,7-22-1,-5 22 0,-2-1 0,3-19 1,9-22-32,-1 0 31,-3 19 0,-6 3 0,6-22 1,7 0 14,-8-22-14,-19 22-1,-1 0 0,21 0 0,4 0 1,2 0-1,-8 0-15,-13 0 30,9 0-30,12 0 15,0 0 79,-1 0-79,-1 0-15,2 0-1,1 0 220,1 22-204,10 19 0,-4-41-15,2 0-1,3 41 17,1-41-1,-8 0-16,15 0 1,-12 0 15,-5 0-15,0 0 0,3 0 15,11 0 0,-6 0-15,19 42-1,-20-42 1,1 0 0,-8 0-1,0 0 1,0 0 15,13 0 0,14 0 1,-12 0-1,-13 0-16,-1 0 1,8 0 62,-4 0-62,18 0-1,-16 0 1,3 0 0,-9-21 62,17-20-47,-10 20-15,17 0-1,-22-21 1,-3 42 0,-13 0 30,2 0-30,-5 0 0,11 0-1,-6 0 1,6 22 0,-3-2-1,3-20 1,-8 42-1,4-22 1,-9 1 0,2 0-16,-32 20 31,-26-41 0,54 0-15,-12 0-1,23 0 1,2 0 0,1 0 15,2 21 0,-8-1 0,4-20-15,3 0 0,-6 0-1,6 0 1,-6 0 0,4 0-16,-18 0 31,0 42 0,20-42-15,-1 20-1,2-20 48,-3 0-32,3 0 0,7 0 172,9 0-171,-9 0-17,8 0 1,8 0 15,18 0 0,-2 0 1,17 0-1,-10-41 0,-27 0 0,-14 41 1,3 0-1,36 0 0,6 0 0,-43 0 1,4 0 93,40 0-94,-17 0 0,-38 0 32,-2 0-32,6 0-31,0 0 47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8T14:41:35.568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20690 8248 0,'4'0'141,"33"0"-110,-27 0-15,20-22-1,-25 22 1,11 0 0,6 0 15,22 0 0,3 0 0,-13-41 1,-23 20-1,-4-20 0,-4 41 0,16 0 1,-10 0-32,20 0 31,-3-21 0,-22 1 0,4 20 16,37 0-16,-31 0-15,11 0 0,-24-21 15,-2 21 16,-1 21 140,0 20-155,2-20-1,0-1 0,0 1 16,0-1-16,0 1 0,-7 63 1,3-64-17,-5 22 1,4-22 15,1-20 79,3 0-95,-3 0 16,3 0 1,-7 0-1,-25 0 0,-2 0 0,26 0 1,7 0 46,-12 0-47,-12 41 0,10 1 1,7-22-1,-5 22 0,-2-1 0,3-19 1,9-22-32,-1 0 31,-3 19 0,-6 3 0,6-22 1,7 0 14,-8-22-14,-19 22-1,-1 0 0,21 0 0,4 0 1,2 0-1,-8 0-15,-13 0 30,9 0-30,12 0 15,0 0 79,-1 0-79,-1 0-15,2 0-1,1 0 220,1 22-204,10 19 0,-4-41-15,2 0-1,3 41 17,1-41-1,-8 0-16,15 0 1,-12 0 15,-5 0-15,0 0 0,3 0 15,11 0 0,-6 0-15,19 42-1,-20-42 1,1 0 0,-8 0-1,0 0 1,0 0 15,13 0 0,14 0 1,-12 0-1,-13 0-16,-1 0 1,8 0 62,-4 0-62,18 0-1,-16 0 1,3 0 0,-9-21 62,17-20-47,-10 20-15,17 0-1,-22-21 1,-3 42 0,-13 0 30,2 0-30,-5 0 0,11 0-1,-6 0 1,6 22 0,-3-2-1,3-20 1,-8 42-1,4-22 1,-9 1 0,2 0-16,-32 20 31,-26-41 0,54 0-15,-12 0-1,23 0 1,2 0 0,1 0 15,2 21 0,-8-1 0,4-20-15,3 0 0,-6 0-1,6 0 1,-6 0 0,4 0-16,-18 0 31,0 42 0,20-42-15,-1 20-1,2-20 48,-3 0-32,3 0 0,7 0 172,9 0-171,-9 0-17,8 0 1,8 0 15,18 0 0,-2 0 1,17 0-1,-10-41 0,-27 0 0,-14 41 1,3 0-1,36 0 0,6 0 0,-43 0 1,4 0 93,40 0-94,-17 0 0,-38 0 32,-2 0-32,6 0-31,0 0 47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06:27:58.96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8172 0,'115'0'141,"994"0"-110,-795 0-15,591-12-1,-750 12 1,327 0 0,146 0 15,705 0 0,82 0 0,-396-25 1,-696 13-1,-106-13 0,-120 25 0,484 0 1,-308 0-32,570 0 31,-47-13 0,-697 1 0,174 12 16,1060 0-16,-901 0-15,296 0 0,-678-13 15,-100 13 16,-9 13 140,9 12-155,50-13-1,0 1 0,0-1 16,0 0-16,0 1 0,-205 37 1,96-39-17,-164 15 1,124-14 15,34-12 79,65 0-95,-67 0 16,84 0 1,-190 0-1,-778 0 0,-59 0 0,793 0 1,211 0 46,-375 0-47,-356 25 0,317 0 1,194-13-1,-153 13 0,-34 0 0,72-13 1,300-12-32,-82 0 31,-74 13 0,-175-1 0,198-12 1,183 0 14,-235-12-14,-566 12-1,-13 0 0,591 0 0,158 0 1,56 0-1,-267 0-15,-384 0 30,287 0-30,364 0 15,-9 0 79,-41 0-79,-5 0-15,55 0-1,-9 0 220,59 12-204,314 13 0,-141-25-15,86 0-1,55 25 17,59-25-1,-268 0-16,477 0 1,-368 0 15,-164 0-15,9 0 0,96 0 15,327 0 0,-177 0-15,558 25-1,-598-25 1,57 0 0,-272 0-1,0 0 1,-3 0 15,417 0 0,390 0 1,-316 0-1,-430 0-16,7 0 1,193 0 62,-102 0-62,554 0-1,-502 0 1,115 0 0,-273-12 62,479-13-47,-257 12-15,474 1-1,-631-13 1,-107 25 0,-381 0 30,50 0-30,-150 0 0,315 0-1,-156 0 1,155 12 0,-55 1-1,64-13 1,-214 25-1,99-13 1,-266 1 0,67-1-16,-969 13 31,-784-25 0,1627 0-15,-370 0-1,710 0 1,45 0 0,46 0 15,50 12 0,-255 1 0,159-13-15,37 0 0,-137 0-1,146 0 1,-155 0 0,123 0-16,-564 0 31,9 25 0,600-25-15,-22 11-1,68-11 48,-99 0-32,84 0 0,221 0 172,275 0-171,-272 0-17,219 0 1,262 0 15,517 0 0,-38 0 1,510 0-1,-296-24 0,-860-1 0,-365 25 1,57 0-1,1109 0 0,150 0 0,-1265 0 1,114 0 93,1224 0-94,-561 0 0,-1094 0 32,-115 0-32,232 0-31,-15 0 47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0,'10'0'141,"89"0"-110,-71 0-15,52-18-1,-65 18 1,27 0 0,15 0 15,61 0 0,9 0 0,-37-35 1,-61 17-1,-10-17 0,-10 35 0,43 0 1,-28 0-32,51 0 31,-4-18 0,-62 1 0,15 17 16,95 0-16,-81 0-15,28 0 0,-62-18 15,-8 18 16,-2 18 140,2 17-155,4-17-1,0-1 0,0 1 16,0-1-16,0 1 0,-18 53 1,8-54-17,-14 19 1,9-19 15,6-17 79,5 0-95,-6 0 16,6 0 1,-15 0-1,-72 0 0,-3 0 0,71 0 1,18 0 46,-33 0-47,-33 35 0,29 1 1,18-19-1,-14 19 0,-4-1 0,8-17 1,25-18-32,-5 0 31,-10 17 0,-13 1 0,17-18 1,16 0 14,-19-18-14,-53 18-1,0 0 0,52 0 0,15 0 1,4 0-1,-23 0-15,-34 0 30,25 0-30,32 0 15,0 0 79,-4 0-79,-1 0-15,6 0-1,-1 0 220,5 18-204,28 17 0,-13-35-15,8 0-1,5 35 17,5-35-1,-23 0-16,42 0 1,-33 0 15,-15 0-15,1 0 0,10 0 15,27 0 0,-14 0-15,48 36-1,-52-36 1,4 0 0,-23 0-1,-1 0 1,1 0 15,37 0 0,34 0 1,-29 0-1,-37 0-16,0 0 1,18 0 62,-10 0-62,49 0-1,-44 0 1,10 0 0,-23-18 62,42-17-47,-24 17-15,43 0-1,-57-17 1,-9 35 0,-33 0 30,4 0-30,-14 0 0,29 0-1,-15 0 1,15 18 0,-6-1-1,6-17 1,-19 36-1,9-19 1,-24 1 0,6 0-16,-86 17 31,-71-35 0,147 0-15,-34 0-1,63 0 1,3 0 0,6 0 15,4 18 0,-23-1 0,13-17-15,6 0 0,-15 0-1,15 0 1,-15 0 0,11 0-16,-49 0 31,0 36 0,53-36-15,-1 17-1,6-17 48,-10 0-32,8 0 0,21 0 172,23 0-171,-24 0-17,19 0 1,24 0 15,47 0 0,-5 0 1,47 0-1,-28-35 0,-75 0 0,-33 35 1,4 0-1,100 0 0,13 0 0,-113 0 1,10 0 93,108 0-94,-47 0 0,-100 0 32,-8 0-32,18 0-31,1 0 47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54.83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0,'16'0'141,"132"0"-110,-105 0-15,78-18-1,-99 18 1,42 0 0,22 0 15,94 0 0,11 0 0,-54-35 1,-94 17-1,-14-17 0,-15 35 0,64 0 1,-42 0-32,78 0 31,-7-18 0,-92 1 0,20 17 16,144 0-16,-120 0-15,40 0 0,-93-18 15,-12 18 16,-2 18 140,0 17-155,8-17-1,0-1 0,0 1 16,0-1-16,0 1 0,-26 53 1,10-54-17,-20 19 1,14-19 15,8-17 79,7 0-95,-7 0 16,7 0 1,-22 0-1,-107 0 0,-6 0 0,106 0 1,29 0 46,-50 0-47,-50 35 0,43 1 1,28-19-1,-21 19 0,-8-1 0,14-17 1,36-18-32,-6 0 31,-13 17 0,-23 1 0,27-18 1,24 0 14,-29-18-14,-80 18-1,0 0 0,79 0 0,22 0 1,6 0-1,-34 0-15,-51 0 30,36 0-30,50 0 15,-1 0 79,-6 0-79,0 0-15,7 0-1,0 0 220,7 18-204,42 17 0,-18-35-15,10 0-1,8 35 17,8-35-1,-35 0-16,63 0 1,-49 0 15,-22 0-15,0 0 0,16 0 15,40 0 0,-21 0-15,74 36-1,-80-36 1,7 0 0,-36 0-1,0 0 1,0 0 15,56 0 0,53 0 1,-45 0-1,-57 0-16,1 0 1,27 0 62,-13 0-62,71 0-1,-64 0 1,14 0 0,-36-18 62,64-17-47,-35 17-15,64 0-1,-85-17 1,-15 35 0,-50 0 30,7 0-30,-21 0 0,43 0-1,-22 0 1,22 18 0,-7-1-1,6-17 1,-28 36-1,15-19 1,-36 1 0,7 0-16,-129 17 31,-107-35 0,220 0-15,-48 0-1,94 0 1,4 0 0,9 0 15,7 18 0,-36-1 0,21-17-15,8 0 0,-22 0-1,22 0 1,-22 0 0,17 0-16,-76 0 31,2 36 0,81-36-15,-4 17-1,9-17 48,-13 0-32,11 0 0,31 0 172,35 0-171,-36 0-17,29 0 1,37 0 15,69 0 0,-6 0 1,71 0-1,-43-35 0,-112 0 0,-51 35 1,6 0-1,150 0 0,22 0 0,-172 0 1,15 0 93,166 0-94,-76 0 0,-147 0 32,-15 0-32,29 0-31,0 0 47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3:01.94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8220 0,'24'0'141,"201"0"-110,-160 0-15,119-18-1,-151 18 1,65 0 0,32 0 15,143 0 0,17 0 0,-82-35 1,-142 17-1,-22-17 0,-23 35 0,97 0 1,-63 0-32,118 0 31,-11-18 0,-139 1 0,30 17 16,219 0-16,-182 0-15,60 0 0,-141-18 15,-18 18 16,-3 18 140,0 17-155,12-17-1,0-1 0,0 1 16,0-1-16,0 1 0,-40 53 1,16-54-17,-31 19 1,22-19 15,12-17 79,10 0-95,-10 0 16,10 0 1,-33 0-1,-162 0 0,-10 0 0,161 0 1,45 0 46,-77 0-47,-75 35 0,65 1 1,42-19-1,-32 19 0,-11-1 0,20-17 1,56-18-32,-10 0 31,-20 17 0,-34 1 0,40-18 1,37 0 14,-44-18-14,-122 18-1,1 0 0,119 0 0,34 0 1,8 0-1,-50 0-15,-78 0 30,54 0-30,76 0 15,-1 0 79,-9 0-79,0 0-15,10 0-1,0 0 220,11 18-204,64 17 0,-27-35-15,14 0-1,13 35 17,12-35-1,-53 0-16,95 0 1,-74 0 15,-33 0-15,-1 0 0,25 0 15,61 0 0,-32 0-15,112 36-1,-121-36 1,10 0 0,-55 0-1,1 0 1,0 0 15,84 0 0,81 0 1,-68 0-1,-87 0-16,2 0 1,41 0 62,-20 0-62,108 0-1,-98 0 1,22 0 0,-54-18 62,96-17-47,-53 17-15,98 0-1,-130-17 1,-22 35 0,-76 0 30,10 0-30,-32 0 0,66 0-1,-34 0 1,34 18 0,-11-1-1,10-17 1,-44 36-1,24-19 1,-55 1 0,10 0-16,-195 17 31,-163-35 0,334 0-15,-73 0-1,143 0 1,6 0 0,14 0 15,11 18 0,-56-1 0,33-17-15,12 0 0,-34 0-1,34 0 1,-34 0 0,26 0-16,-115 0 31,3 36 0,123-36-15,-7 17-1,15-17 48,-21 0-32,18 0 0,46 0 172,54 0-171,-56 0-17,45 0 1,56 0 15,105 0 0,-9 0 1,107 0-1,-64-35 0,-171 0 0,-77 35 1,9 0-1,227 0 0,34 0 0,-261 0 1,23 0 93,251 0-94,-114 0 0,-224 0 32,-23 0-32,45 0-31,-1 0 47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0,'24'0'141,"207"0"-110,-165 0-15,122-18-1,-155 18 1,67 0 0,33 0 15,145 0 0,17 0 0,-82-35 1,-147 17-1,-22-17 0,-22 35 0,99 0 1,-64 0-32,119 0 31,-10-18 0,-144 1 0,33 17 16,223 0-16,-189 0-15,65 0 0,-143-18 15,-22 18 16,-1 18 140,2 17-155,10-17-1,0-1 0,0 1 16,0-1-16,0 1 0,-43 53 1,19-54-17,-32 19 1,22-19 15,13-17 79,10 0-95,-12 0 16,14 0 1,-36 0-1,-166 0 0,-9 0 0,165 0 1,44 0 46,-78 0-47,-77 35 0,66 1 1,45-19-1,-35 19 0,-8-1 0,18-17 1,60-18-32,-14 0 31,-21 17 0,-33 1 0,43-18 1,35 0 14,-45-18-14,-122 18-1,-1 0 0,123 0 0,33 0 1,10 0-1,-54 0-15,-79 0 30,58 0-30,76 0 15,-1 0 79,-9 0-79,-2 0-15,13 0-1,-1 0 220,11 18-204,65 17 0,-30-35-15,21 0-1,9 35 17,12-35-1,-55 0-16,99 0 1,-75 0 15,-36 0-15,2 0 0,21 0 15,66 0 0,-34 0-15,114 36-1,-124-36 1,12 0 0,-57 0-1,1 0 1,1 0 15,85 0 0,81 0 1,-67 0-1,-89 0-16,2 0 1,41 0 62,-21 0-62,113 0-1,-103 0 1,23 0 0,-54-18 62,98-17-47,-55 17-15,101 0-1,-134-17 1,-21 35 0,-80 0 30,13 0-30,-34 0 0,67 0-1,-33 0 1,33 18 0,-12-1-1,12-17 1,-43 36-1,21-19 1,-57 1 0,13 0-16,-199 17 31,-167-35 0,343 0-15,-78 0-1,146 0 1,10 0 0,11 0 15,10 18 0,-54-1 0,32-17-15,12 0 0,-33 0-1,33 0 1,-33 0 0,23 0-16,-113 0 31,1 36 0,123-36-15,-3 17-1,14-17 48,-22 0-32,18 0 0,48 0 172,55 0-171,-56 0-17,44 0 1,57 0 15,109 0 0,-11 0 1,111 0-1,-67-35 0,-177 0 0,-76 35 1,11 0-1,232 0 0,32 0 0,-265 0 1,22 0 93,257 0-94,-114 0 0,-233 0 32,-20 0-32,45 0-31,-1 0 47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34.96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0,'11'0'141,"99"0"-110,-79 0-15,58-18-1,-72 18 1,30 0 0,16 0 15,69 0 0,10 0 0,-42-35 1,-69 17-1,-10-17 0,-10 35 0,46 0 1,-30 0-32,57 0 31,-5-18 0,-70 1 0,19 17 16,104 0-16,-91 0-15,33 0 0,-69-18 15,-10 18 16,0 18 140,0 17-155,5-17-1,0-1 0,0 1 16,0-1-16,0 1 0,-20 53 1,8-54-17,-16 19 1,14-19 15,2-17 79,8 0-95,-7 0 16,7 0 1,-18 0-1,-78 0 0,-5 0 0,79 0 1,21 0 46,-38 0-47,-36 35 0,32 1 1,21-19-1,-16 19 0,-5-1 0,10-17 1,26-18-32,-5 0 31,-10 17 0,-16 1 0,21-18 1,16 0 14,-21-18-14,-59 18-1,1 0 0,58 0 0,15 0 1,6 0-1,-27 0-15,-37 0 30,28 0-30,36 0 15,0 0 79,-6 0-79,1 0-15,4 0-1,1 0 220,5 18-204,32 17 0,-15-35-15,9 0-1,4 35 17,6-35-1,-25 0-16,47 0 1,-37 0 15,-15 0-15,-1 0 0,11 0 15,31 0 0,-15 0-15,52 36-1,-58-36 1,6 0 0,-27 0-1,0 0 1,0 0 15,43 0 0,36 0 1,-33 0-1,-39 0-16,-1 0 1,20 0 62,-10 0-62,53 0-1,-48 0 1,11 0 0,-27-18 62,48-17-47,-26 17-15,47 0-1,-64-17 1,-9 35 0,-38 0 30,6 0-30,-16 0 0,31 0-1,-15 0 1,15 18 0,-4-1-1,4-17 1,-20 36-1,10-19 1,-27 1 0,6 0-16,-95 17 31,-78-35 0,162 0-15,-37 0-1,70 0 1,4 0 0,5 0 15,6 18 0,-26-1 0,15-17-15,5 0 0,-16 0-1,17 0 1,-16 0 0,11 0-16,-54 0 31,1 36 0,58-36-15,-1 17-1,5-17 48,-9 0-32,8 0 0,24 0 172,25 0-171,-26 0-17,21 0 1,26 0 15,53 0 0,-6 0 1,53 0-1,-33-35 0,-81 0 0,-39 35 1,6 0-1,110 0 0,16 0 0,-126 0 1,11 0 93,120 0-94,-52 0 0,-111 0 32,-11 0-32,22 0-31,-1 0 47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41.10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0,'14'0'141,"128"0"-110,-101 0-15,74-18-1,-94 18 1,40 0 0,21 0 15,88 0 0,13 0 0,-54-35 1,-88 17-1,-14-17 0,-13 35 0,60 0 1,-39 0-32,73 0 31,-6-18 0,-90 1 0,24 17 16,134 0-16,-116 0-15,41 0 0,-88-18 15,-14 18 16,0 18 140,1 17-155,6-17-1,0-1 0,0 1 16,0-1-16,0 1 0,-26 53 1,11-54-17,-21 19 1,17-19 15,4-17 79,10 0-95,-9 0 16,8 0 1,-22 0-1,-101 0 0,-7 0 0,103 0 1,26 0 46,-48 0-47,-47 35 0,41 1 1,27-19-1,-20 19 0,-7-1 0,13-17 1,34-18-32,-6 0 31,-14 17 0,-20 1 0,26-18 1,22 0 14,-28-18-14,-75 18-1,0 0 0,75 0 0,21 0 1,6 0-1,-34 0-15,-49 0 30,37 0-30,47 0 15,-1 0 79,-7 0-79,1 0-15,6 0-1,0 0 220,7 18-204,41 17 0,-19-35-15,12 0-1,5 35 17,8-35-1,-33 0-16,61 0 1,-48 0 15,-20 0-15,0 0 0,13 0 15,41 0 0,-20 0-15,68 36-1,-75-36 1,7 0 0,-35 0-1,1 0 1,0 0 15,54 0 0,48 0 1,-43 0-1,-51 0-16,-1 0 1,27 0 62,-14 0-62,68 0-1,-61 0 1,14 0 0,-35-18 62,62-17-47,-34 17-15,61 0-1,-82-17 1,-13 35 0,-48 0 30,7 0-30,-20 0 0,40 0-1,-20 0 1,20 18 0,-6-1-1,6-17 1,-26 36-1,13-19 1,-35 1 0,8 0-16,-123 17 31,-101-35 0,210 0-15,-48 0-1,89 0 1,7 0 0,6 0 15,7 18 0,-33-1 0,19-17-15,7 0 0,-20 0-1,21 0 1,-21 0 0,14 0-16,-69 0 31,1 36 0,76-36-15,-3 17-1,8-17 48,-13 0-32,11 0 0,31 0 172,32 0-171,-33 0-17,27 0 1,33 0 15,69 0 0,-8 0 1,69 0-1,-43-35 0,-105 0 0,-50 35 1,8 0-1,142 0 0,20 0 0,-162 0 1,13 0 93,156 0-94,-67 0 0,-144 0 32,-13 0-32,27 0-31,0 0 47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2T07:39:08.02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0,'15'0'141,"133"0"-110,-105 0-15,77-18-1,-98 18 1,42 0 0,22 0 15,92 0 0,13 0 0,-56-35 1,-92 17-1,-15-17 0,-13 35 0,62 0 1,-40 0-32,75 0 31,-5-18 0,-94 1 0,25 17 16,140 0-16,-122 0-15,43 0 0,-92-18 15,-14 18 16,-1 18 140,3 17-155,5-17-1,0-1 0,0 1 16,0-1-16,0 1 0,-28 53 1,13-54-17,-23 19 1,18-19 15,5-17 79,9 0-95,-9 0 16,10 0 1,-25 0-1,-105 0 0,-7 0 0,108 0 1,26 0 46,-50 0-47,-48 35 0,42 1 1,28-19-1,-20 19 0,-8-1 0,14-17 1,35-18-32,-6 0 31,-14 17 0,-21 1 0,26-18 1,24 0 14,-30-18-14,-78 18-1,0 0 0,78 0 0,23 0 1,6 0-1,-36 0-15,-51 0 30,38 0-30,50 0 15,-1 0 79,-8 0-79,2 0-15,5 0-1,1 0 220,7 18-204,43 17 0,-21-35-15,14 0-1,5 35 17,8-35-1,-34 0-16,63 0 1,-49 0 15,-22 0-15,0 0 0,14 0 15,43 0 0,-21 0-15,71 36-1,-78-36 1,7 0 0,-38 0-1,3 0 1,-1 0 15,57 0 0,50 0 1,-45 0-1,-54 0-16,0 0 1,28 0 62,-14 0-62,70 0-1,-64 0 1,16 0 0,-38-18 62,66-17-47,-36 17-15,63 0-1,-85-17 1,-13 35 0,-52 0 30,9 0-30,-21 0 0,41 0-1,-21 0 1,21 18 0,-5-1-1,5-17 1,-27 36-1,14-19 1,-37 1 0,9 0-16,-130 17 31,-104-35 0,219 0-15,-51 0-1,94 0 1,7 0 0,7 0 15,6 18 0,-33-1 0,18-17-15,8 0 0,-20 0-1,22 0 1,-23 0 0,16 0-16,-74 0 31,2 36 0,79-36-15,-2 17-1,8-17 48,-14 0-32,12 0 0,31 0 172,34 0-171,-33 0-17,27 0 1,35 0 15,72 0 0,-9 0 1,73 0-1,-45-35 0,-111 0 0,-52 35 1,10 0-1,147 0 0,21 0 0,-168 0 1,12 0 93,164 0-94,-70 0 0,-152 0 32,-12 0-32,27 0-31,1 0 47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34.96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0,'15'0'141,"133"0"-110,-105 0-15,77-18-1,-98 18 1,42 0 0,22 0 15,92 0 0,13 0 0,-56-35 1,-92 17-1,-15-17 0,-13 35 0,62 0 1,-40 0-32,75 0 31,-5-18 0,-94 1 0,25 17 16,140 0-16,-122 0-15,43 0 0,-92-18 15,-14 18 16,-1 18 140,3 17-155,5-17-1,0-1 0,0 1 16,0-1-16,0 1 0,-28 53 1,13-54-17,-23 19 1,18-19 15,5-17 79,9 0-95,-9 0 16,10 0 1,-25 0-1,-105 0 0,-7 0 0,108 0 1,26 0 46,-50 0-47,-48 35 0,42 1 1,28-19-1,-20 19 0,-8-1 0,14-17 1,35-18-32,-6 0 31,-14 17 0,-21 1 0,26-18 1,24 0 14,-30-18-14,-78 18-1,0 0 0,78 0 0,23 0 1,6 0-1,-36 0-15,-51 0 30,38 0-30,50 0 15,-1 0 79,-8 0-79,2 0-15,5 0-1,1 0 220,7 18-204,43 17 0,-21-35-15,14 0-1,5 35 17,8-35-1,-34 0-16,63 0 1,-49 0 15,-22 0-15,0 0 0,14 0 15,43 0 0,-21 0-15,71 36-1,-78-36 1,7 0 0,-38 0-1,3 0 1,-1 0 15,57 0 0,50 0 1,-45 0-1,-54 0-16,0 0 1,28 0 62,-14 0-62,70 0-1,-64 0 1,16 0 0,-38-18 62,66-17-47,-36 17-15,63 0-1,-85-17 1,-13 35 0,-52 0 30,9 0-30,-21 0 0,41 0-1,-21 0 1,21 18 0,-5-1-1,5-17 1,-27 36-1,14-19 1,-37 1 0,9 0-16,-130 17 31,-104-35 0,219 0-15,-51 0-1,94 0 1,7 0 0,7 0 15,6 18 0,-33-1 0,18-17-15,8 0 0,-20 0-1,22 0 1,-23 0 0,16 0-16,-74 0 31,2 36 0,79-36-15,-2 17-1,8-17 48,-14 0-32,12 0 0,31 0 172,34 0-171,-33 0-17,27 0 1,35 0 15,72 0 0,-9 0 1,73 0-1,-45-35 0,-111 0 0,-52 35 1,10 0-1,147 0 0,21 0 0,-168 0 1,12 0 93,164 0-94,-70 0 0,-152 0 32,-12 0-32,27 0-31,1 0 47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09T15:32:30.49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0,'23'0'141,"200"0"-110,-160 0-15,118-18-1,-148 18 1,63 0 0,32 0 15,139 0 0,18 0 0,-80-35 1,-141 17-1,-22-17 0,-20 35 0,94 0 1,-61 0-32,115 0 31,-11-18 0,-138 1 0,33 17 16,213 0-16,-181 0-15,63 0 0,-139-18 15,-20 18 16,-2 18 140,3 17-155,9-17-1,0-1 0,0 1 16,0-1-16,0 1 0,-42 53 1,19-54-17,-31 19 1,22-19 15,11-17 79,11 0-95,-13 0 16,14 0 1,-34 0-1,-160 0 0,-9 0 0,158 0 1,44 0 46,-76 0-47,-74 35 0,64 1 1,43-19-1,-33 19 0,-9-1 0,18-17 1,57-18-32,-12 0 31,-21 17 0,-32 1 0,42-18 1,33 0 14,-43-18-14,-118 18-1,0 0 0,118 0 0,31 0 1,11 0-1,-52 0-15,-77 0 30,56 0-30,74 0 15,-2 0 79,-8 0-79,-2 0-15,11 0-1,1 0 220,10 18-204,63 17 0,-29-35-15,19 0-1,10 35 17,11-35-1,-52 0-16,95 0 1,-74 0 15,-33 0-15,2 0 0,20 0 15,63 0 0,-32 0-15,109 36-1,-119-36 1,12 0 0,-55 0-1,0 0 1,1 0 15,83 0 0,78 0 1,-65 0-1,-86 0-16,2 0 1,40 0 62,-21 0-62,108 0-1,-97 0 1,22 0 0,-53-18 62,94-17-47,-52 17-15,96 0-1,-128-17 1,-20 35 0,-77 0 30,12 0-30,-33 0 0,64 0-1,-31 0 1,32 18 0,-12-1-1,12-17 1,-42 36-1,21-19 1,-55 1 0,12 0-16,-192 17 31,-160-35 0,330 0-15,-75 0-1,141 0 1,9 0 0,10 0 15,11 18 0,-52-1 0,30-17-15,11 0 0,-31 0-1,33 0 1,-34 0 0,24 0-16,-110 0 31,1 36 0,118-36-15,-1 17-1,12-17 48,-21 0-32,18 0 0,45 0 172,54 0-171,-54 0-17,43 0 1,53 0 15,107 0 0,-12 0 1,107 0-1,-64-35 0,-170 0 0,-73 35 1,9 0-1,224 0 0,31 0 0,-255 0 1,22 0 93,245 0-94,-107 0 0,-226 0 32,-19 0-32,43 0-31,0 0 47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6:08:56.91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0,'20'0'141,"170"0"-110,-136 0-15,100-18-1,-126 18 1,54 0 0,27 0 15,119 0 0,15 0 0,-69-35 1,-119 17-1,-19-17 0,-18 35 0,81 0 1,-52 0-32,98 0 31,-9-18 0,-119 1 0,29 17 16,182 0-16,-155 0-15,55 0 0,-120-18 15,-16 18 16,-2 18 140,1 17-155,9-17-1,0-1 0,0 1 16,0-1-16,0 1 0,-36 53 1,18-54-17,-29 19 1,20-19 15,9-17 79,9 0-95,-10 0 16,11 0 1,-28 0-1,-138 0 0,-7 0 0,136 0 1,36 0 46,-64 0-47,-63 35 0,54 1 1,36-19-1,-27 19 0,-8-1 0,16-17 1,48-18-32,-11 0 31,-17 17 0,-27 1 0,35-18 1,28 0 14,-36-18-14,-100 18-1,-1 0 0,100 0 0,28 0 1,9 0-1,-46 0-15,-64 0 30,48 0-30,62 0 15,-1 0 79,-7 0-79,-2 0-15,10 0-1,0 0 220,9 18-204,54 17 0,-25-35-15,16 0-1,9 35 17,9-35-1,-45 0-16,82 0 1,-63 0 15,-28 0-15,0 0 0,19 0 15,53 0 0,-27 0-15,92 36-1,-100-36 1,9 0 0,-47 0-1,1 0 1,1 0 15,70 0 0,66 0 1,-55 0-1,-73 0-16,2 0 1,33 0 62,-17 0-62,93 0-1,-85 0 1,20 0 0,-45-18 62,80-17-47,-45 17-15,83 0-1,-110-17 1,-17 35 0,-65 0 30,9 0-30,-27 0 0,55 0-1,-27 0 1,27 18 0,-10-1-1,10-17 1,-36 36-1,18-19 1,-46 1 0,9 0-16,-163 17 31,-137-35 0,282 0-15,-64 0-1,120 0 1,7 0 0,10 0 15,9 18 0,-46-1 0,28-17-15,8 0 0,-26 0-1,27 0 1,-27 0 0,19 0-16,-93 0 31,0 36 0,102-36-15,-3 17-1,12-17 48,-18 0-32,14 0 0,40 0 172,45 0-171,-45 0-17,35 0 1,47 0 15,89 0 0,-8 0 1,91 0-1,-56-35 0,-144 0 0,-63 35 1,9 0-1,190 0 0,27 0 0,-218 0 1,19 0 93,209 0-94,-92 0 0,-192 0 32,-15 0-32,35 0-31,0 0 47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06:28:06.21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20689 8303 0,'46'0'141,"396"0"-110,-317 0-15,236-27-1,-299 27 1,130 0 0,58 0 15,282 0 0,32 0 0,-158-54 1,-278 27-1,-41-27 0,-48 54 0,192 0 1,-122 0-32,227 0 31,-19-26 0,-277-1 0,69 27 16,422 0-16,-359 0-15,118 0 0,-270-27 15,-40 27 16,-3 27 140,3 26-155,20-26-1,0 0 0,0 0 16,0-2-16,0 4 0,-82 79 1,39-83-17,-66 31 1,49-31 15,15-25 79,25 0-95,-27 0 16,34 0 1,-76 0-1,-310 0 0,-23 0 0,315 0 1,85 0 46,-150 0-47,-142 53 0,127 3 1,77-31-1,-61 29 0,-14 0 0,30-27 1,118-27-32,-32 0 31,-29 27 0,-71 0 0,80-27 1,73 0 14,-94-27-14,-226 27-1,-4 0 0,234 0 0,64 0 1,22 0-1,-106 0-15,-154 0 30,115 0-30,145 0 15,-3 0 79,-17 0-79,-2 0-15,22 0-1,-3 0 220,23 27-204,125 27 0,-56-54-15,34 0-1,22 53 17,24-53-1,-107 0-16,190 0 1,-147 0 15,-65 0-15,3 0 0,39 0 15,130 0 0,-70 0-15,222 54-1,-239-54 1,24 0 0,-109 0-1,0 0 1,-1 0 15,166 0 0,155 0 1,-126 0-1,-170 0-16,1 0 1,78 0 62,-41 0-62,221 0-1,-200 0 1,46 0 0,-110-27 62,192-27-47,-102 28-15,188-1-1,-252-27 1,-41 54 0,-153 0 30,20 0-30,-59 0 0,124 0-1,-61 0 1,62 27 0,-23 0-1,27-27 1,-87 53-1,41-26 1,-107 0 0,27 0-16,-386 27 31,-313-54 0,649 0-15,-148 0-1,283 0 1,18 0 0,19 0 15,20 27 0,-103 0 0,64-27-15,16 0 0,-56 0-1,59 0 1,-63 0 0,50 0-16,-225 0 31,4 54 0,238-54-15,-8 25-1,28-25 48,-41 0-32,34 0 0,88 0 172,110 0-171,-109 0-17,88 0 1,104 0 15,206 0 0,-15 0 1,204 0-1,-119-52 0,-342-2 0,-146 54 1,22 0-1,443 0 0,60 0 0,-505 0 1,46 0 93,488 0-94,-224 0 0,-436 0 32,-46 0-32,93 0-31,-7 0 47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2T07:58:39.828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0,'42'0'141,"361"0"-110,-288 0-15,212-18-1,-269 18 1,117 0 0,54 0 15,256 0 0,29 0 0,-143-35 1,-255 17-1,-40-17 0,-37 35 0,171 0 1,-110 0-32,208 0 31,-20-18 0,-251 1 0,61 17 16,385 0-16,-327 0-15,113 0 0,-252-18 15,-34 18 16,-4 18 140,3 17-155,18-17-1,0-1 0,0 1 16,0-1-16,0 1 0,-76 53 1,37-54-17,-60 19 1,41-19 15,18-17 79,23 0-95,-24 0 16,25 0 1,-62 0-1,-290 0 0,-14 0 0,285 0 1,77 0 46,-135 0-47,-134 35 0,115 1 1,79-19-1,-61 19 0,-15-1 0,30-17 1,107-18-32,-25 0 31,-37 17 0,-57 1 0,74-18 1,63 0 14,-81-18-14,-212 18-1,0 0 0,213 0 0,57 0 1,19 0-1,-95 0-15,-137 0 30,99 0-30,134 0 15,-2 0 79,-15 0-79,-5 0-15,23 0-1,-1 0 220,19 18-204,114 17 0,-52-35-15,32 0-1,22 35 17,18-35-1,-95 0-16,171 0 1,-131 0 15,-59 0-15,-1 0 0,40 0 15,114 0 0,-60 0-15,199 36-1,-217-36 1,22 0 0,-100 0-1,2 0 1,2 0 15,147 0 0,144 0 1,-119 0-1,-154 0-16,3 0 1,71 0 62,-37 0-62,196 0-1,-176 0 1,38 0 0,-95-18 62,171-17-47,-93 17-15,173 0-1,-233-17 1,-35 35 0,-140 0 30,22 0-30,-59 0 0,116 0-1,-57 0 1,57 18 0,-19-1-1,19-17 1,-75 36-1,37-19 1,-97 1 0,21 0-16,-349 17 31,-287-35 0,593 0-15,-131 0-1,252 0 1,16 0 0,20 0 15,20 18 0,-97-1 0,58-17-15,18 0 0,-55 0-1,57 0 1,-58 0 0,41 0-16,-198 0 31,1 36 0,216-36-15,-7 17-1,27-17 48,-40 0-32,31 0 0,84 0 172,96 0-171,-95 0-17,74 0 1,99 0 15,189 0 0,-16 0 1,189 0-1,-112-35 0,-310 0 0,-133 35 1,18 0-1,407 0 0,52 0 0,-460 0 1,41 0 93,444 0-94,-196 0 0,-407 0 32,-34 0-32,77 0-31,-2 0 47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2T07:58:39.828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0,'22'0'141,"195"0"-110,-154 0-15,113-18-1,-145 18 1,62 0 0,32 0 15,135 0 0,17 0 0,-78-35 1,-136 17-1,-21-17 0,-23 35 0,95 0 1,-60 0-32,111 0 31,-10-18 0,-135 1 0,33 17 16,207 0-16,-177 0-15,63 0 0,-136-18 15,-20 18 16,-1 18 140,1 17-155,10-17-1,0-1 0,0 1 16,0-1-16,0 1 0,-41 53 1,20-54-17,-33 19 1,23-19 15,10-17 79,11 0-95,-12 0 16,14 0 1,-34 0-1,-156 0 0,-8 0 0,154 0 1,42 0 46,-74 0-47,-72 35 0,64 1 1,39-19-1,-31 19 0,-7-1 0,15-17 1,57-18-32,-13 0 31,-18 17 0,-33 1 0,40-18 1,34 0 14,-43-18-14,-114 18-1,0 0 0,114 0 0,30 0 1,12 0-1,-51 0-15,-76 0 30,56 0-30,70 0 15,0 0 79,-9 0-79,-1 0-15,11 0-1,-1 0 220,11 18-204,62 17 0,-29-35-15,18 0-1,11 35 17,11-35-1,-52 0-16,91 0 1,-69 0 15,-32 0-15,-1 0 0,22 0 15,60 0 0,-30 0-15,105 36-1,-115-36 1,11 0 0,-54 0-1,2 0 1,0 0 15,79 0 0,77 0 1,-62 0-1,-84 0-16,1 0 1,38 0 62,-18 0-62,104 0-1,-95 0 1,22 0 0,-52-18 62,92-17-47,-50 17-15,93 0-1,-125-17 1,-19 35 0,-76 0 30,12 0-30,-31 0 0,62 0-1,-31 0 1,31 18 0,-10-1-1,10-17 1,-40 36-1,20-19 1,-54 1 0,13 0-16,-188 17 31,-155-35 0,321 0-15,-73 0-1,137 0 1,8 0 0,11 0 15,11 18 0,-53-1 0,32-17-15,9 0 0,-28 0-1,29 0 1,-31 0 0,22 0-16,-106 0 31,0 36 0,118-36-15,-5 17-1,14-17 48,-22 0-32,19 0 0,43 0 172,52 0-171,-51 0-17,41 0 1,51 0 15,104 0 0,-10 0 1,104 0-1,-64-35 0,-164 0 0,-72 35 1,9 0-1,219 0 0,28 0 0,-247 0 1,22 0 93,239 0-94,-106 0 0,-219 0 32,-18 0-32,41 0-31,-1 0 47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2T07:58:39.828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0,'15'0'141,"130"0"-110,-104 0-15,77-18-1,-97 18 1,42 0 0,19 0 15,92 0 0,11 0 0,-51-35 1,-93 17-1,-13-17 0,-14 35 0,61 0 1,-39 0-32,75 0 31,-8-18 0,-89 1 0,21 17 16,139 0-16,-119 0-15,42 0 0,-90-18 15,-14 18 16,0 18 140,1 17-155,6-17-1,0-1 0,0 1 16,0-1-16,0 1 0,-28 53 1,14-54-17,-22 19 1,15-19 15,7-17 79,8 0-95,-9 0 16,10 0 1,-23 0-1,-105 0 0,-4 0 0,102 0 1,28 0 46,-49 0-47,-48 35 0,42 1 1,27-19-1,-21 19 0,-5-1 0,10-17 1,39-18-32,-9 0 31,-14 17 0,-20 1 0,27-18 1,22 0 14,-29-18-14,-76 18-1,0 0 0,76 0 0,21 0 1,7 0-1,-34 0-15,-50 0 30,36 0-30,48 0 15,0 0 79,-6 0-79,-2 0-15,9 0-1,-1 0 220,7 18-204,41 17 0,-19-35-15,12 0-1,8 35 17,6-35-1,-34 0-16,61 0 1,-46 0 15,-22 0-15,0 0 0,14 0 15,41 0 0,-21 0-15,71 36-1,-78-36 1,8 0 0,-35 0-1,-1 0 1,2 0 15,52 0 0,52 0 1,-42 0-1,-56 0-16,1 0 1,25 0 62,-12 0-62,70 0-1,-64 0 1,14 0 0,-34-18 62,62-17-47,-34 17-15,62 0-1,-83-17 1,-13 35 0,-51 0 30,9 0-30,-22 0 0,42 0-1,-21 0 1,21 18 0,-7-1-1,8-17 1,-28 36-1,13-19 1,-35 1 0,8 0-16,-125 17 31,-104-35 0,214 0-15,-48 0-1,91 0 1,6 0 0,7 0 15,7 18 0,-35-1 0,21-17-15,7 0 0,-20 0-1,20 0 1,-20 0 0,14 0-16,-71 0 31,0 36 0,78-36-15,-2 17-1,9-17 48,-14 0-32,11 0 0,31 0 172,33 0-171,-34 0-17,28 0 1,34 0 15,69 0 0,-6 0 1,68 0-1,-40-35 0,-112 0 0,-48 35 1,7 0-1,146 0 0,19 0 0,-165 0 1,14 0 93,160 0-94,-70 0 0,-147 0 32,-13 0-32,29 0-31,-1 0 47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34.96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0,'15'0'141,"135"0"-110,-106 0-15,78-18-1,-100 18 1,43 0 0,22 0 15,94 0 0,13 0 0,-58-35 1,-92 17-1,-15-17 0,-14 35 0,63 0 1,-40 0-32,76 0 31,-6-18 0,-95 1 0,25 17 16,143 0-16,-124 0-15,43 0 0,-92-18 15,-16 18 16,1 18 140,1 17-155,6-17-1,0-1 0,0 1 16,0-1-16,0 1 0,-28 53 1,12-54-17,-22 19 1,17-19 15,6-17 79,10 0-95,-11 0 16,11 0 1,-26 0-1,-106 0 0,-7 0 0,110 0 1,26 0 46,-51 0-47,-49 35 0,44 1 1,27-19-1,-20 19 0,-7-1 0,13-17 1,35-18-32,-5 0 31,-15 17 0,-21 1 0,27-18 1,24 0 14,-30-18-14,-80 18-1,0 0 0,80 0 0,23 0 1,5 0-1,-35 0-15,-52 0 30,38 0-30,51 0 15,-2 0 79,-7 0-79,2 0-15,5 0-1,1 0 220,7 18-204,43 17 0,-20-35-15,13 0-1,6 35 17,8-35-1,-35 0-16,65 0 1,-52 0 15,-20 0-15,-1 0 0,14 0 15,44 0 0,-22 0-15,73 36-1,-80-36 1,8 0 0,-38 0-1,1 0 1,1 0 15,57 0 0,50 0 1,-44 0-1,-56 0-16,0 0 1,29 0 62,-16 0-62,73 0-1,-65 0 1,15 0 0,-37-18 62,65-17-47,-35 17-15,64 0-1,-87-17 1,-13 35 0,-52 0 30,8 0-30,-21 0 0,42 0-1,-21 0 1,21 18 0,-6-1-1,6-17 1,-27 36-1,13-19 1,-37 1 0,9 0-16,-131 17 31,-107-35 0,223 0-15,-51 0-1,94 0 1,8 0 0,6 0 15,7 18 0,-33-1 0,18-17-15,8 0 0,-21 0-1,22 0 1,-22 0 0,15 0-16,-74 0 31,2 36 0,80-36-15,-2 17-1,7-17 48,-13 0-32,12 0 0,31 0 172,35 0-171,-34 0-17,29 0 1,33 0 15,75 0 0,-10 0 1,74 0-1,-46-35 0,-111 0 0,-54 35 1,10 0-1,150 0 0,21 0 0,-172 0 1,15 0 93,164 0-94,-70 0 0,-154 0 32,-13 0-32,29 0-31,-1 0 47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41.10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0,'16'0'141,"134"0"-110,-107 0-15,78-18-1,-98 18 1,42 0 0,22 0 15,94 0 0,12 0 0,-56-35 1,-92 17-1,-17-17 0,-13 35 0,63 0 1,-40 0-32,76 0 31,-6-18 0,-95 1 0,25 17 16,143 0-16,-124 0-15,43 0 0,-92-18 15,-16 18 16,1 18 140,1 17-155,6-17-1,0-1 0,0 1 16,0-1-16,0 1 0,-28 53 1,12-54-17,-21 19 1,15-19 15,8-17 79,7 0-95,-8 0 16,10 0 1,-25 0-1,-107 0 0,-8 0 0,111 0 1,26 0 46,-51 0-47,-49 35 0,44 1 1,27-19-1,-20 19 0,-7-1 0,12-17 1,38-18-32,-8 0 31,-13 17 0,-22 1 0,26-18 1,26 0 14,-32-18-14,-79 18-1,0 0 0,80 0 0,23 0 1,5 0-1,-35 0-15,-52 0 30,38 0-30,51 0 15,-2 0 79,-6 0-79,0 0-15,6 0-1,1 0 220,7 18-204,43 17 0,-20-35-15,13 0-1,6 35 17,7-35-1,-33 0-16,64 0 1,-52 0 15,-20 0-15,-1 0 0,14 0 15,44 0 0,-21 0-15,72 36-1,-80-36 1,7 0 0,-37 0-1,2 0 1,-1 0 15,57 0 0,52 0 1,-45 0-1,-56 0-16,0 0 1,29 0 62,-16 0-62,73 0-1,-65 0 1,16 0 0,-39-18 62,67-17-47,-37 17-15,65 0-1,-87-17 1,-13 35 0,-51 0 30,6 0-30,-20 0 0,42 0-1,-21 0 1,21 18 0,-7-1-1,8-17 1,-29 36-1,15-19 1,-38 1 0,9 0-16,-131 17 31,-106-35 0,221 0-15,-50 0-1,94 0 1,8 0 0,6 0 15,7 18 0,-33-1 0,18-17-15,8 0 0,-22 0-1,24 0 1,-23 0 0,15 0-16,-73 0 31,0 36 0,81-36-15,-2 17-1,7-17 48,-12 0-32,10 0 0,33 0 172,34 0-171,-34 0-17,27 0 1,36 0 15,74 0 0,-10 0 1,74 0-1,-46-35 0,-111 0 0,-53 35 1,9 0-1,148 0 0,24 0 0,-172 0 1,12 0 93,167 0-94,-71 0 0,-154 0 32,-12 0-32,26 0-31,2 0 47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2T07:58:39.828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0,'20'0'141,"177"0"-110,-140 0-15,103-18-1,-132 18 1,57 0 0,28 0 15,124 0 0,14 0 0,-70-35 1,-124 17-1,-19-17 0,-20 35 0,85 0 1,-54 0-32,101 0 31,-9-18 0,-123 1 0,30 17 16,188 0-16,-160 0-15,56 0 0,-123-18 15,-18 18 16,-1 18 140,1 17-155,9-17-1,0-1 0,0 1 16,0-1-16,0 1 0,-37 53 1,18-54-17,-30 19 1,21-19 15,9-17 79,10 0-95,-11 0 16,12 0 1,-30 0-1,-142 0 0,-7 0 0,140 0 1,38 0 46,-67 0-47,-66 35 0,58 1 1,36-19-1,-28 19 0,-7-1 0,14-17 1,52-18-32,-12 0 31,-17 17 0,-29 1 0,36-18 1,31 0 14,-39-18-14,-104 18-1,0 0 0,104 0 0,27 0 1,11 0-1,-47 0-15,-68 0 30,50 0-30,64 0 15,0 0 79,-8 0-79,-1 0-15,10 0-1,-1 0 220,10 18-204,56 17 0,-26-35-15,17 0-1,9 35 17,10-35-1,-47 0-16,83 0 1,-63 0 15,-29 0-15,-1 0 0,20 0 15,55 0 0,-28 0-15,96 36-1,-105-36 1,10 0 0,-49 0-1,2 0 1,0 0 15,72 0 0,70 0 1,-57 0-1,-76 0-16,1 0 1,35 0 62,-17 0-62,95 0-1,-87 0 1,20 0 0,-47-18 62,84-17-47,-46 17-15,85 0-1,-114-17 1,-17 35 0,-69 0 30,11 0-30,-29 0 0,57 0-1,-28 0 1,28 18 0,-9-1-1,9-17 1,-37 36-1,19-19 1,-49 1 0,11 0-16,-170 17 31,-141-35 0,291 0-15,-65 0-1,123 0 1,8 0 0,10 0 15,10 18 0,-48-1 0,29-17-15,8 0 0,-26 0-1,27 0 1,-28 0 0,20 0-16,-97 0 31,1 36 0,106-36-15,-4 17-1,13-17 48,-20 0-32,17 0 0,39 0 172,48 0-171,-47 0-17,37 0 1,47 0 15,94 0 0,-9 0 1,94 0-1,-57-35 0,-150 0 0,-65 35 1,8 0-1,199 0 0,26 0 0,-225 0 1,20 0 93,217 0-94,-96 0 0,-199 0 32,-16 0-32,37 0-31,-1 0 47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34.96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0,'14'0'141,"125"0"-110,-98 0-15,72-18-1,-92 18 1,39 0 0,21 0 15,86 0 0,13 0 0,-53-35 1,-86 17-1,-15-17 0,-12 35 0,59 0 1,-38 0-32,71 0 31,-6-18 0,-88 1 0,24 17 16,131 0-16,-114 0-15,41 0 0,-87-18 15,-14 18 16,0 18 140,1 17-155,6-17-1,0-1 0,0 1 16,0-1-16,0 1 0,-26 53 1,12-54-17,-22 19 1,17-19 15,5-17 79,9 0-95,-9 0 16,8 0 1,-22 0-1,-99 0 0,-7 0 0,102 0 1,25 0 46,-47 0-47,-47 35 0,41 1 1,27-19-1,-20 19 0,-7-1 0,12-17 1,34-18-32,-5 0 31,-15 17 0,-19 1 0,25-18 1,23 0 14,-29-18-14,-73 18-1,-1 0 0,75 0 0,20 0 1,6 0-1,-33 0-15,-48 0 30,35 0-30,48 0 15,-3 0 79,-6 0-79,2 0-15,5 0-1,0 0 220,7 18-204,40 17 0,-18-35-15,11 0-1,6 35 17,7-35-1,-32 0-16,60 0 1,-48 0 15,-19 0-15,0 0 0,13 0 15,40 0 0,-20 0-15,68 36-1,-75-36 1,8 0 0,-36 0-1,2 0 1,0 0 15,53 0 0,48 0 1,-43 0-1,-51 0-16,0 0 1,27 0 62,-15 0-62,68 0-1,-61 0 1,15 0 0,-36-18 62,62-17-47,-33 17-15,59 0-1,-80-17 1,-13 35 0,-48 0 30,8 0-30,-20 0 0,39 0-1,-20 0 1,20 18 0,-5-1-1,5-17 1,-25 36-1,12-19 1,-34 1 0,8 0-16,-122 17 31,-98-35 0,206 0-15,-48 0-1,89 0 1,6 0 0,6 0 15,7 18 0,-31-1 0,16-17-15,8 0 0,-19 0-1,20 0 1,-20 0 0,14 0-16,-70 0 31,3 36 0,74-36-15,-2 17-1,7-17 48,-13 0-32,11 0 0,30 0 172,32 0-171,-32 0-17,27 0 1,31 0 15,70 0 0,-10 0 1,69 0-1,-42-35 0,-105 0 0,-48 35 1,8 0-1,139 0 0,20 0 0,-159 0 1,13 0 93,153 0-94,-66 0 0,-142 0 32,-12 0-32,26 0-31,-1 0 47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41.10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0,'14'0'141,"126"0"-110,-100 0-15,73-18-1,-92 18 1,39 0 0,21 0 15,86 0 0,13 0 0,-53-35 1,-86 17-1,-15-17 0,-11 35 0,57 0 1,-37 0-32,71 0 31,-6-18 0,-88 1 0,24 17 16,131 0-16,-114 0-15,40 0 0,-85-18 15,-16 18 16,2 18 140,0 17-155,6-17-1,0-1 0,0 1 16,0-1-16,0 1 0,-26 53 1,11-54-17,-19 19 1,14-19 15,6-17 79,8 0-95,-8 0 16,9 0 1,-23 0-1,-98 0 0,-9 0 0,103 0 1,25 0 46,-47 0-47,-47 35 0,41 1 1,27-19-1,-20 19 0,-7-1 0,12-17 1,35-18-32,-8 0 31,-11 17 0,-21 1 0,24-18 1,24 0 14,-28-18-14,-75 18-1,0 0 0,75 0 0,20 0 1,6 0-1,-33 0-15,-48 0 30,35 0-30,48 0 15,-3 0 79,-5 0-79,0 0-15,6 0-1,0 0 220,7 18-204,40 17 0,-19-35-15,13 0-1,4 35 17,9-35-1,-33 0-16,60 0 1,-48 0 15,-18 0-15,-2 0 0,14 0 15,40 0 0,-19 0-15,66 36-1,-73-36 1,6 0 0,-35 0-1,3 0 1,-2 0 15,54 0 0,48 0 1,-43 0-1,-51 0-16,0 0 1,27 0 62,-15 0-62,67 0-1,-59 0 1,14 0 0,-35-18 62,61-17-47,-34 17-15,60 0-1,-81-17 1,-11 35 0,-48 0 30,6 0-30,-19 0 0,39 0-1,-20 0 1,20 18 0,-6-1-1,7-17 1,-27 36-1,14-19 1,-35 1 0,8 0-16,-122 17 31,-98-35 0,206 0-15,-47 0-1,87 0 1,7 0 0,6 0 15,7 18 0,-31-1 0,17-17-15,6 0 0,-18 0-1,20 0 1,-21 0 0,15 0-16,-68 0 31,0 36 0,75-36-15,-3 17-1,9-17 48,-14 0-32,12 0 0,29 0 172,32 0-171,-32 0-17,26 0 1,33 0 15,68 0 0,-9 0 1,69 0-1,-43-35 0,-102 0 0,-51 35 1,9 0-1,139 0 0,20 0 0,-158 0 1,10 0 93,156 0-94,-67 0 0,-142 0 32,-12 0-32,25 0-31,2 0 47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3T07:40:32.651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0,'16'0'141,"144"0"-110,-114 0-15,83-18-1,-105 18 1,46 0 0,22 0 15,101 0 0,13 0 0,-61-35 1,-98 17-1,-17-17 0,-13 35 0,65 0 1,-40 0-32,78 0 31,-5-18 0,-101 1 0,27 17 16,150 0-16,-130 0-15,46 0 0,-99-18 15,-16 18 16,0 18 140,1 17-155,7-17-1,0-1 0,0 1 16,0-1-16,0 1 0,-29 53 1,12-54-17,-22 19 1,15-19 15,9-17 79,8 0-95,-9 0 16,10 0 1,-25 0-1,-115 0 0,-8 0 0,117 0 1,30 0 46,-55 0-47,-54 35 0,47 1 1,30-19-1,-21 19 0,-9-1 0,15-17 1,38-18-32,-7 0 31,-14 17 0,-24 1 0,28-18 1,27 0 14,-32-18-14,-85 18-1,-1 0 0,86 0 0,23 0 1,8 0-1,-40 0-15,-55 0 30,42 0-30,54 0 15,-2 0 79,-8 0-79,2 0-15,5 0-1,2 0 220,7 18-204,46 17 0,-23-35-15,17 0-1,4 35 17,8-35-1,-35 0-16,68 0 1,-55 0 15,-22 0-15,0 0 0,14 0 15,48 0 0,-24 0-15,77 36-1,-84-36 1,8 0 0,-43 0-1,6 0 1,-2 0 15,60 0 0,55 0 1,-48 0-1,-59 0-16,-1 0 1,33 0 62,-18 0-62,76 0-1,-66 0 1,14 0 0,-40-18 62,72-17-47,-40 17-15,69 0-1,-93-17 1,-14 35 0,-54 0 30,8 0-30,-23 0 0,44 0-1,-21 0 1,23 18 0,-9-1-1,8-17 1,-29 36-1,16-19 1,-42 1 0,11 0-16,-141 17 31,-112-35 0,236 0-15,-53 0-1,98 0 1,10 0 0,6 0 15,8 18 0,-36-1 0,20-17-15,7 0 0,-22 0-1,25 0 1,-24 0 0,16 0-16,-79 0 31,3 36 0,83-36-15,-2 17-1,9-17 48,-14 0-32,13 0 0,33 0 172,37 0-171,-37 0-17,29 0 1,39 0 15,78 0 0,-10 0 1,77 0-1,-47-35 0,-118 0 0,-58 35 1,10 0-1,159 0 0,25 0 0,-184 0 1,13 0 93,178 0-94,-77 0 0,-162 0 32,-13 0-32,29 0-31,0 0 47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2T07:58:39.828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0,'14'0'141,"123"0"-110,-97 0-15,71-18-1,-91 18 1,39 0 0,19 0 15,87 0 0,10 0 0,-49-35 1,-86 17-1,-14-17 0,-13 35 0,59 0 1,-38 0-32,70 0 31,-5-18 0,-87 1 0,21 17 16,132 0-16,-112 0-15,38 0 0,-85-18 15,-12 18 16,-1 18 140,1 17-155,6-17-1,0-1 0,0 1 16,0-1-16,0 1 0,-26 53 1,13-54-17,-21 19 1,15-19 15,5-17 79,8 0-95,-8 0 16,9 0 1,-22 0-1,-98 0 0,-5 0 0,97 0 1,26 0 46,-46 0-47,-45 35 0,39 1 1,26-19-1,-20 19 0,-5-1 0,10-17 1,37-18-32,-10 0 31,-11 17 0,-20 1 0,25-18 1,21 0 14,-27-18-14,-72 18-1,0 0 0,72 0 0,20 0 1,6 0-1,-32 0-15,-47 0 30,34 0-30,46 0 15,-1 0 79,-6 0-79,0 0-15,7 0-1,-1 0 220,7 18-204,39 17 0,-18-35-15,11 0-1,7 35 17,7-35-1,-33 0-16,59 0 1,-45 0 15,-21 0-15,1 0 0,13 0 15,39 0 0,-21 0-15,68 36-1,-73-36 1,7 0 0,-34 0-1,0 0 1,1 0 15,50 0 0,49 0 1,-40 0-1,-53 0-16,2 0 1,23 0 62,-12 0-62,67 0-1,-61 0 1,14 0 0,-33-18 62,58-17-47,-31 17-15,59 0-1,-79-17 1,-13 35 0,-47 0 30,7 0-30,-20 0 0,40 0-1,-19 0 1,18 18 0,-6-1-1,7-17 1,-26 36-1,13-19 1,-33 1 0,7 0-16,-119 17 31,-98-35 0,203 0-15,-46 0-1,87 0 1,5 0 0,7 0 15,6 18 0,-32-1 0,19-17-15,6 0 0,-18 0-1,19 0 1,-20 0 0,15 0-16,-69 0 31,2 36 0,72-36-15,-1 17-1,8-17 48,-13 0-32,11 0 0,28 0 172,33 0-171,-33 0-17,26 0 1,33 0 15,65 0 0,-6 0 1,64 0-1,-37-35 0,-107 0 0,-44 35 1,6 0-1,138 0 0,18 0 0,-157 0 1,15 0 93,151 0-94,-68 0 0,-137 0 32,-13 0-32,27 0-31,-1 0 47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9-22T06:28:22.38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20689 8238 0,'48'0'141,"420"0"-110,-335 0-15,248-19-1,-315 19 1,137 0 0,62 0 15,297 0 0,35 0 0,-168-40 1,-292 20-1,-46-19 0,-50 39 0,204 0 1,-130 0-32,241 0 31,-21-20 0,-293 0 0,73 20 16,447 0-16,-380 0-15,125 0 0,-285-20 15,-44 20 16,-2 20 140,3 20-155,21-20-1,0-1 0,0 1 16,0-1-16,0 2 0,-87 58 1,41-61-17,-69 23 1,52-22 15,15-19 79,27 0-95,-29 0 16,36 0 1,-80 0-1,-328 0 0,-25 0 0,335 0 1,88 0 46,-158 0-47,-150 39 0,134 2 1,82-23-1,-65 22 0,-15 0 0,32-21 1,125-19-32,-34 0 31,-31 20 0,-74 0 0,84-20 1,77 0 14,-100-20-14,-238 20-1,-5 0 0,248 0 0,68 0 1,23 0-1,-113 0-15,-162 0 30,121 0-30,154 0 15,-3 0 79,-19 0-79,-1 0-15,23 0-1,-4 0 220,25 20-204,133 19 0,-60-39-15,36 0-1,23 40 17,25-40-1,-112 0-16,200 0 1,-155 0 15,-69 0-15,4 0 0,41 0 15,137 0 0,-74 0-15,235 40-1,-253-40 1,25 0 0,-115 0-1,0 0 1,-1 0 15,176 0 0,164 0 1,-133 0-1,-182 0-16,4 0 1,81 0 62,-44 0-62,235 0-1,-212 0 1,48 0 0,-115-20 62,202-20-47,-108 20-15,200 1-1,-267-21 1,-44 40 0,-161 0 30,21 0-30,-64 0 0,134 0-1,-67 0 1,66 20 0,-23 0-1,27-20 1,-91 39-1,43-19 1,-113 0 0,28 0-16,-408 19 31,-330-39 0,685 0-15,-156 0-1,300 0 1,18 0 0,20 0 15,22 20 0,-109 0 0,68-20-15,15 0 0,-58 0-1,62 0 1,-65 0 0,52 0-16,-239 0 31,5 39 0,252-39-15,-8 19-1,28-19 48,-43 0-32,37 0 0,93 0 172,116 0-171,-115 0-17,92 0 1,111 0 15,218 0 0,-16 0 1,215 0-1,-125-39 0,-363 0 0,-153 39 1,24 0-1,467 0 0,63 0 0,-533 0 1,48 0 93,517 0-94,-237 0 0,-462 0 32,-48 0-32,97 0-31,-5 0 47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1:02:34.969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0,'9'0'141,"86"0"-110,-68 0-15,50-18-1,-63 18 1,27 0 0,13 0 15,59 0 0,9 0 0,-36-35 1,-58 17-1,-10-17 0,-9 35 0,41 0 1,-27 0-32,49 0 31,-4-18 0,-60 1 0,16 17 16,89 0-16,-77 0-15,28 0 0,-60-18 15,-8 18 16,-1 18 140,1 17-155,4-17-1,0-1 0,0 1 16,0-1-16,0 1 0,-18 53 1,9-54-17,-16 19 1,13-19 15,2-17 79,7 0-95,-7 0 16,6 0 1,-15 0-1,-67 0 0,-4 0 0,68 0 1,17 0 46,-31 0-47,-33 35 0,29 1 1,17-19-1,-13 19 0,-4-1 0,7-17 1,24-18-32,-4 0 31,-10 17 0,-13 1 0,17-18 1,16 0 14,-20-18-14,-50 18-1,0 0 0,51 0 0,13 0 1,4 0-1,-22 0-15,-32 0 30,23 0-30,32 0 15,-1 0 79,-4 0-79,0 0-15,5 0-1,-1 0 220,5 18-204,27 17 0,-12-35-15,7 0-1,5 35 17,4-35-1,-22 0-16,41 0 1,-32 0 15,-13 0-15,-1 0 0,10 0 15,27 0 0,-14 0-15,46 36-1,-51-36 1,6 0 0,-25 0-1,2 0 1,0 0 15,35 0 0,33 0 1,-29 0-1,-34 0-16,-1 0 1,19 0 62,-10 0-62,45 0-1,-40 0 1,9 0 0,-24-18 62,42-17-47,-22 17-15,40 0-1,-55-17 1,-8 35 0,-33 0 30,6 0-30,-14 0 0,27 0-1,-14 0 1,13 18 0,-3-1-1,4-17 1,-18 36-1,9-19 1,-23 1 0,5 0-16,-82 17 31,-67-35 0,139 0-15,-31 0-1,59 0 1,4 0 0,5 0 15,4 18 0,-20-1 0,10-17-15,5 0 0,-12 0-1,13 0 1,-13 0 0,9 0-16,-47 0 31,1 36 0,51-36-15,-1 17-1,4-17 48,-9 0-32,8 0 0,21 0 172,20 0-171,-20 0-17,17 0 1,22 0 15,47 0 0,-7 0 1,46 0-1,-27-35 0,-72 0 0,-32 35 1,5 0-1,94 0 0,14 0 0,-108 0 1,9 0 93,104 0-94,-45 0 0,-96 0 32,-9 0-32,19 0-31,-2 0 47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3T07:40:32.651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0,'14'0'141,"124"0"-110,-98 0-15,71-18-1,-90 18 1,39 0 0,20 0 15,86 0 0,12 0 0,-53-35 1,-84 17-1,-15-17 0,-12 35 0,57 0 1,-35 0-32,68 0 31,-5-18 0,-87 1 0,24 17 16,129 0-16,-113 0-15,41 0 0,-86-18 15,-14 18 16,0 18 140,1 17-155,6-17-1,0-1 0,0 1 16,0-1-16,0 1 0,-25 53 1,10-54-17,-19 19 1,14-19 15,7-17 79,7 0-95,-8 0 16,9 0 1,-22 0-1,-99 0 0,-7 0 0,101 0 1,26 0 46,-48 0-47,-46 35 0,41 1 1,25-19-1,-18 19 0,-7-1 0,12-17 1,33-18-32,-6 0 31,-12 17 0,-20 1 0,23-18 1,24 0 14,-28-18-14,-73 18-1,-1 0 0,74 0 0,20 0 1,7 0-1,-34 0-15,-48 0 30,36 0-30,47 0 15,-2 0 79,-7 0-79,2 0-15,4 0-1,2 0 220,6 18-204,40 17 0,-20-35-15,14 0-1,4 35 17,7-35-1,-30 0-16,58 0 1,-47 0 15,-19 0-15,0 0 0,12 0 15,41 0 0,-20 0-15,66 36-1,-72-36 1,6 0 0,-36 0-1,4 0 1,-1 0 15,52 0 0,47 0 1,-41 0-1,-51 0-16,-1 0 1,28 0 62,-15 0-62,66 0-1,-58 0 1,13 0 0,-35-18 62,62-17-47,-34 17-15,59 0-1,-80-17 1,-12 35 0,-47 0 30,7 0-30,-19 0 0,37 0-1,-18 0 1,20 18 0,-7-1-1,6-17 1,-25 36-1,14-19 1,-36 1 0,9 0-16,-122 17 31,-96-35 0,204 0-15,-47 0-1,86 0 1,8 0 0,5 0 15,7 18 0,-31-1 0,17-17-15,7 0 0,-20 0-1,22 0 1,-21 0 0,14 0-16,-68 0 31,2 36 0,72-36-15,-1 17-1,7-17 48,-12 0-32,11 0 0,29 0 172,31 0-171,-31 0-17,25 0 1,33 0 15,68 0 0,-9 0 1,67 0-1,-41-35 0,-102 0 0,-50 35 1,9 0-1,137 0 0,21 0 0,-158 0 1,11 0 93,154 0-94,-67 0 0,-140 0 32,-11 0-32,25 0-31,0 0 47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6:08:56.91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0,'36'0'141,"317"0"-110,-253 0-15,186-18-1,-234 18 1,99 0 0,51 0 15,222 0 0,26 0 0,-126-35 1,-222 17-1,-36-17 0,-32 35 0,151 0 1,-99 0-32,183 0 31,-17-18 0,-219 1 0,52 17 16,337 0-16,-285 0-15,99 0 0,-222-18 15,-28 18 16,-6 18 140,6 17-155,14-17-1,0-1 0,0 1 16,0-1-16,0 1 0,-67 53 1,31-54-17,-50 19 1,36-19 15,16-17 79,19 0-95,-21 0 16,21 0 1,-52 0-1,-255 0 0,-14 0 0,252 0 1,68 0 46,-120 0-47,-117 35 0,101 1 1,68-19-1,-51 19 0,-16-1 0,29-17 1,91-18-32,-20 0 31,-32 17 0,-51 1 0,64-18 1,56 0 14,-71-18-14,-184 18-1,-3 0 0,188 0 0,50 0 1,17 0-1,-84 0-15,-119 0 30,86 0-30,118 0 15,-3 0 79,-12 0-79,-4 0-15,18 0-1,1 0 220,16 18-204,99 17 0,-45-35-15,30 0-1,15 35 17,19-35-1,-84 0-16,151 0 1,-117 0 15,-51 0-15,0 0 0,36 0 15,96 0 0,-49 0-15,173 36-1,-189-36 1,17 0 0,-84 0-1,-1 0 1,1 0 15,131 0 0,125 0 1,-105 0-1,-134 0-16,2 0 1,63 0 62,-32 0-62,171 0-1,-155 0 1,35 0 0,-83-18 62,148-17-47,-81 17-15,151 0-1,-203-17 1,-31 35 0,-122 0 30,19 0-30,-51 0 0,101 0-1,-50 0 1,50 18 0,-17-1-1,17-17 1,-66 36-1,34-19 1,-87 1 0,19 0-16,-304 17 31,-253-35 0,520 0-15,-116 0-1,223 0 1,11 0 0,19 0 15,17 18 0,-83-1 0,48-17-15,17 0 0,-48 0-1,50 0 1,-52 0 0,37 0-16,-172 0 31,0 36 0,187-36-15,-2 17-1,19-17 48,-33 0-32,28 0 0,73 0 172,83 0-171,-84 0-17,67 0 1,85 0 15,168 0 0,-18 0 1,170 0-1,-102-35 0,-269 0 0,-118 35 1,18 0-1,353 0 0,48 0 0,-403 0 1,35 0 93,390 0-94,-172 0 0,-358 0 32,-28 0-32,67 0-31,-1 0 47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6:08:56.91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0,'23'0'141,"202"0"-110,-162 0-15,119-18-1,-148 18 1,62 0 0,32 0 15,141 0 0,17 0 0,-79-35 1,-142 17-1,-23-17 0,-21 35 0,96 0 1,-61 0-32,115 0 31,-11-18 0,-139 1 0,33 17 16,215 0-16,-183 0-15,65 0 0,-142-18 15,-18 18 16,-4 18 140,3 17-155,10-17-1,0-1 0,0 1 16,0-1-16,0 1 0,-41 53 1,19-54-17,-34 19 1,25-19 15,8-17 79,14 0-95,-14 0 16,14 0 1,-34 0-1,-162 0 0,-9 0 0,161 0 1,43 0 46,-76 0-47,-76 35 0,66 1 1,42-19-1,-31 19 0,-11-1 0,17-17 1,59-18-32,-12 0 31,-20 17 0,-34 1 0,42-18 1,34 0 14,-43-18-14,-118 18-1,-2 0 0,119 0 0,33 0 1,10 0-1,-53 0-15,-76 0 30,55 0-30,74 0 15,0 0 79,-9 0-79,-3 0-15,12 0-1,1 0 220,10 18-204,64 17 0,-31-35-15,21 0-1,9 35 17,12-35-1,-53 0-16,96 0 1,-75 0 15,-33 0-15,1 0 0,23 0 15,62 0 0,-34 0-15,111 36-1,-119-36 1,10 0 0,-52 0-1,-2 0 1,1 0 15,82 0 0,82 0 1,-68 0-1,-86 0-16,1 0 1,42 0 62,-22 0-62,110 0-1,-100 0 1,23 0 0,-53-18 62,96-17-47,-54 17-15,97 0-1,-129-17 1,-19 35 0,-79 0 30,12 0-30,-32 0 0,65 0-1,-33 0 1,32 18 0,-10-1-1,11-17 1,-43 36-1,22-19 1,-55 1 0,11 0-16,-192 17 31,-163-35 0,334 0-15,-76 0-1,142 0 1,7 0 0,13 0 15,10 18 0,-53-1 0,31-17-15,11 0 0,-31 0-1,33 0 1,-35 0 0,25 0-16,-110 0 31,0 36 0,119-36-15,-2 17-1,14-17 48,-23 0-32,19 0 0,45 0 172,54 0-171,-52 0-17,41 0 1,54 0 15,106 0 0,-9 0 1,105 0-1,-63-35 0,-171 0 0,-75 35 1,11 0-1,224 0 0,31 0 0,-255 0 1,21 0 93,247 0-94,-109 0 0,-225 0 32,-20 0-32,42 0-31,1 0 47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6:08:56.916"/>
    </inkml:context>
    <inkml:brush xml:id="br0">
      <inkml:brushProperty name="width" value="0.08819" units="cm"/>
      <inkml:brushProperty name="height" value="0.35278" units="cm"/>
      <inkml:brushProperty name="color" value="#C00000"/>
      <inkml:brushProperty name="tip" value="rectangle"/>
      <inkml:brushProperty name="rasterOp" value="maskPen"/>
    </inkml:brush>
  </inkml:definitions>
  <inkml:trace contextRef="#ctx0" brushRef="#br0">20690 8220 0,'42'0'141,"363"0"-110,-290 0-15,214-18-1,-270 18 1,115 0 0,58 0 15,254 0 0,31 0 0,-145-35 1,-255 17-1,-41-17 0,-37 35 0,173 0 1,-113 0-32,210 0 31,-20-18 0,-251 1 0,60 17 16,387 0-16,-329 0-15,115 0 0,-254-18 15,-34 18 16,-5 18 140,5 17-155,17-17-1,0-1 0,0 1 16,0-1-16,0 1 0,-76 53 1,35-54-17,-58 19 1,41-19 15,19-17 79,22 0-95,-25 0 16,26 0 1,-61 0-1,-294 0 0,-14 0 0,289 0 1,77 0 46,-137 0-47,-135 35 0,117 1 1,77-19-1,-58 19 0,-18-1 0,33-17 1,104-18-32,-23 0 31,-36 17 0,-59 1 0,74-18 1,63 0 14,-80-18-14,-212 18-1,-3 0 0,216 0 0,57 0 1,19 0-1,-95 0-15,-139 0 30,101 0-30,134 0 15,-2 0 79,-15 0-79,-5 0-15,23 0-1,-1 0 220,19 18-204,114 17 0,-52-35-15,34 0-1,18 35 17,22-35-1,-97 0-16,172 0 1,-131 0 15,-62 0-15,2 0 0,39 0 15,115 0 0,-60 0-15,198 36-1,-215-36 1,19 0 0,-97 0-1,0 0 1,1 0 15,150 0 0,143 0 1,-120 0-1,-154 0-16,2 0 1,73 0 62,-37 0-62,197 0-1,-179 0 1,40 0 0,-94-18 62,169-17-47,-93 17-15,174 0-1,-233-17 1,-37 35 0,-139 0 30,21 0-30,-58 0 0,116 0-1,-58 0 1,58 18 0,-20-1-1,21-17 1,-76 36-1,37-19 1,-99 1 0,22 0-16,-349 17 31,-291-35 0,600 0-15,-136 0-1,254 0 1,17 0 0,21 0 15,17 18 0,-94-1 0,56-17-15,19 0 0,-55 0-1,57 0 1,-60 0 0,43 0-16,-198 0 31,0 36 0,216-36-15,-5 17-1,25-17 48,-39 0-32,31 0 0,84 0 172,97 0-171,-97 0-17,77 0 1,97 0 15,192 0 0,-18 0 1,192 0-1,-116-35 0,-309 0 0,-133 35 1,18 0-1,406 0 0,55 0 0,-462 0 1,40 0 93,447 0-94,-198 0 0,-409 0 32,-33 0-32,76 0-31,0 0 47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1T16:08:56.916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0,'35'0'141,"297"0"-110,-238 0-15,177-18-1,-223 18 1,96 0 0,45 0 15,211 0 0,25 0 0,-120-35 1,-209 17-1,-33-17 0,-32 35 0,143 0 1,-92 0-32,172 0 31,-16-18 0,-208 1 0,51 17 16,317 0-16,-270 0-15,95 0 0,-209-18 15,-28 18 16,-3 18 140,2 17-155,15-17-1,0-1 0,0 1 16,0-1-16,0 1 0,-63 53 1,31-54-17,-50 19 1,35-19 15,14-17 79,19 0-95,-20 0 16,20 0 1,-49 0-1,-242 0 0,-10 0 0,235 0 1,65 0 46,-113 0-47,-111 35 0,96 1 1,63-19-1,-48 19 0,-13-1 0,26-17 1,85-18-32,-18 0 31,-31 17 0,-48 1 0,62-18 1,52 0 14,-67-18-14,-175 18-1,1 0 0,174 0 0,47 0 1,18 0-1,-81 0-15,-111 0 30,81 0-30,110 0 15,-2 0 79,-11 0-79,-5 0-15,20 0-1,-2 0 220,16 18-204,93 17 0,-41-35-15,26 0-1,17 35 17,16-35-1,-80 0-16,143 0 1,-109 0 15,-49 0-15,1 0 0,31 0 15,95 0 0,-50 0-15,164 36-1,-179-36 1,19 0 0,-82 0-1,0 0 1,2 0 15,123 0 0,116 0 1,-96 0-1,-129 0-16,4 0 1,58 0 62,-30 0-62,161 0-1,-145 0 1,32 0 0,-78-18 62,140-17-47,-77 17-15,143 0-1,-192-17 1,-29 35 0,-115 0 30,18 0-30,-49 0 0,96 0-1,-47 0 1,46 18 0,-15-1-1,17-17 1,-64 36-1,33-19 1,-82 1 0,17 0-16,-286 17 31,-239-35 0,491 0-15,-109 0-1,208 0 1,14 0 0,15 0 15,18 18 0,-81-1 0,48-17-15,14 0 0,-43 0-1,45 0 1,-47 0 0,34 0-16,-164 0 31,1 36 0,178-36-15,-5 17-1,22-17 48,-33 0-32,26 0 0,68 0 172,80 0-171,-80 0-17,63 0 1,81 0 15,157 0 0,-14 0 1,156 0-1,-93-35 0,-256 0 0,-108 35 1,14 0-1,335 0 0,43 0 0,-378 0 1,32 0 93,368 0-94,-163 0 0,-335 0 32,-29 0-32,64 0-31,0 0 47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2T07:58:39.828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0,'14'0'141,"123"0"-110,-97 0-15,71-18-1,-91 18 1,39 0 0,19 0 15,87 0 0,10 0 0,-49-35 1,-86 17-1,-14-17 0,-13 35 0,59 0 1,-38 0-32,70 0 31,-5-18 0,-87 1 0,21 17 16,132 0-16,-112 0-15,38 0 0,-85-18 15,-12 18 16,-1 18 140,1 17-155,6-17-1,0-1 0,0 1 16,0-1-16,0 1 0,-26 53 1,13-54-17,-21 19 1,15-19 15,5-17 79,8 0-95,-8 0 16,9 0 1,-22 0-1,-98 0 0,-5 0 0,97 0 1,26 0 46,-46 0-47,-45 35 0,39 1 1,26-19-1,-20 19 0,-5-1 0,10-17 1,37-18-32,-10 0 31,-11 17 0,-20 1 0,25-18 1,21 0 14,-27-18-14,-72 18-1,0 0 0,72 0 0,20 0 1,6 0-1,-32 0-15,-47 0 30,34 0-30,46 0 15,-1 0 79,-6 0-79,0 0-15,7 0-1,-1 0 220,7 18-204,39 17 0,-18-35-15,11 0-1,7 35 17,7-35-1,-33 0-16,59 0 1,-45 0 15,-21 0-15,1 0 0,13 0 15,39 0 0,-21 0-15,68 36-1,-73-36 1,7 0 0,-34 0-1,0 0 1,1 0 15,50 0 0,49 0 1,-40 0-1,-53 0-16,2 0 1,23 0 62,-12 0-62,67 0-1,-61 0 1,14 0 0,-33-18 62,58-17-47,-31 17-15,59 0-1,-79-17 1,-13 35 0,-47 0 30,7 0-30,-20 0 0,40 0-1,-19 0 1,18 18 0,-6-1-1,7-17 1,-26 36-1,13-19 1,-33 1 0,7 0-16,-119 17 31,-98-35 0,203 0-15,-46 0-1,87 0 1,5 0 0,7 0 15,6 18 0,-32-1 0,19-17-15,6 0 0,-18 0-1,19 0 1,-20 0 0,15 0-16,-69 0 31,2 36 0,72-36-15,-1 17-1,8-17 48,-13 0-32,11 0 0,28 0 172,33 0-171,-33 0-17,26 0 1,33 0 15,65 0 0,-6 0 1,64 0-1,-37-35 0,-107 0 0,-44 35 1,6 0-1,138 0 0,18 0 0,-157 0 1,15 0 93,151 0-94,-68 0 0,-137 0 32,-13 0-32,27 0-31,-1 0 47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3-12T08:04:51.56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8220 0,'16'0'141,"141"0"-110,-111 0-15,80-18-1,-102 18 1,44 0 0,23 0 15,98 0 0,14 0 0,-61-35 1,-95 17-1,-18-17 0,-13 35 0,65 0 1,-40 0-32,77 0 31,-5-18 0,-99 1 0,27 17 16,146 0-16,-127 0-15,45 0 0,-97-18 15,-16 18 16,1 18 140,0 17-155,7-17-1,0-1 0,0 1 16,0-1-16,0 1 0,-29 53 1,12-54-17,-22 19 1,17-19 15,7-17 79,8 0-95,-9 0 16,10 0 1,-24 0-1,-114 0 0,-7 0 0,114 0 1,31 0 46,-56 0-47,-52 35 0,47 1 1,29-19-1,-22 19 0,-7-1 0,14-17 1,37-18-32,-7 0 31,-13 17 0,-24 1 0,27-18 1,28 0 14,-33-18-14,-83 18-1,0 0 0,83 0 0,23 0 1,8 0-1,-38 0-15,-55 0 30,41 0-30,53 0 15,-2 0 79,-8 0-79,2 0-15,5 0-1,2 0 220,7 18-204,46 17 0,-23-35-15,15 0-1,6 35 17,7-35-1,-34 0-16,66 0 1,-53 0 15,-22 0-15,0 0 0,13 0 15,47 0 0,-22 0-15,75 36-1,-83-36 1,8 0 0,-42 0-1,6 0 1,-2 0 15,59 0 0,53 0 1,-46 0-1,-58 0-16,-1 0 1,32 0 62,-18 0-62,76 0-1,-66 0 1,14 0 0,-39-18 62,70-17-47,-38 17-15,66 0-1,-90-17 1,-14 35 0,-54 0 30,9 0-30,-22 0 0,42 0-1,-21 0 1,23 18 0,-8-1-1,8-17 1,-30 36-1,17-19 1,-42 1 0,11 0-16,-139 17 31,-109-35 0,232 0-15,-54 0-1,98 0 1,10 0 0,5 0 15,8 18 0,-36-1 0,21-17-15,7 0 0,-23 0-1,25 0 1,-23 0 0,15 0-16,-77 0 31,2 36 0,82-36-15,0 17-1,7-17 48,-14 0-32,13 0 0,33 0 172,35 0-171,-35 0-17,28 0 1,38 0 15,77 0 0,-10 0 1,77 0-1,-48-35 0,-115 0 0,-57 35 1,10 0-1,155 0 0,25 0 0,-180 0 1,13 0 93,174 0-94,-75 0 0,-160 0 32,-13 0-32,29 0-31,0 0 47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3-12T08:29:11.951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0,'16'0'141,"141"0"-110,-111 0-15,80-18-1,-102 18 1,44 0 0,23 0 15,98 0 0,14 0 0,-61-35 1,-95 17-1,-18-17 0,-13 35 0,65 0 1,-40 0-32,77 0 31,-5-18 0,-99 1 0,27 17 16,146 0-16,-127 0-15,45 0 0,-97-18 15,-16 18 16,1 18 140,0 17-155,7-17-1,0-1 0,0 1 16,0-1-16,0 1 0,-29 53 1,12-54-17,-22 19 1,17-19 15,7-17 79,8 0-95,-9 0 16,10 0 1,-24 0-1,-114 0 0,-7 0 0,114 0 1,31 0 46,-56 0-47,-52 35 0,47 1 1,29-19-1,-22 19 0,-7-1 0,14-17 1,37-18-32,-7 0 31,-13 17 0,-24 1 0,27-18 1,28 0 14,-33-18-14,-83 18-1,0 0 0,83 0 0,23 0 1,8 0-1,-38 0-15,-55 0 30,41 0-30,53 0 15,-2 0 79,-8 0-79,2 0-15,5 0-1,2 0 220,7 18-204,46 17 0,-23-35-15,15 0-1,6 35 17,7-35-1,-34 0-16,66 0 1,-53 0 15,-22 0-15,0 0 0,13 0 15,47 0 0,-22 0-15,75 36-1,-83-36 1,8 0 0,-42 0-1,6 0 1,-2 0 15,59 0 0,53 0 1,-46 0-1,-58 0-16,-1 0 1,32 0 62,-18 0-62,76 0-1,-66 0 1,14 0 0,-39-18 62,70-17-47,-38 17-15,66 0-1,-90-17 1,-14 35 0,-54 0 30,9 0-30,-22 0 0,42 0-1,-21 0 1,23 18 0,-8-1-1,8-17 1,-30 36-1,17-19 1,-42 1 0,11 0-16,-139 17 31,-109-35 0,232 0-15,-54 0-1,98 0 1,10 0 0,5 0 15,8 18 0,-36-1 0,21-17-15,7 0 0,-23 0-1,25 0 1,-23 0 0,15 0-16,-77 0 31,2 36 0,82-36-15,0 17-1,7-17 48,-14 0-32,13 0 0,33 0 172,35 0-171,-35 0-17,28 0 1,38 0 15,77 0 0,-10 0 1,77 0-1,-48-35 0,-115 0 0,-57 35 1,10 0-1,155 0 0,25 0 0,-180 0 1,13 0 93,174 0-94,-75 0 0,-160 0 32,-13 0-32,29 0-31,0 0 47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20T07:13:33.624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0,'30'0'141,"263"0"-110,-207 0-15,152-18-1,-195 18 1,82 0 0,43 0 15,185 0 0,22 0 0,-105-35 1,-185 17-1,-28-17 0,-30 35 0,127 0 1,-81 0-32,149 0 31,-9-18 0,-188 1 0,46 17 16,282 0-16,-240 0-15,82 0 0,-181-18 15,-28 18 16,-1 18 140,3 17-155,12-17-1,0-1 0,0 1 16,0-1-16,0 1 0,-56 53 1,28-54-17,-44 19 1,31-19 15,11-17 79,16 0-95,-15 0 16,18 0 1,-47 0-1,-209 0 0,-12 0 0,209 0 1,54 0 46,-97 0-47,-96 35 0,83 1 1,55-19-1,-43 19 0,-11-1 0,23-17 1,78-18-32,-21 0 31,-23 17 0,-44 1 0,55-18 1,43 0 14,-55-18-14,-156 18-1,0 0 0,154 0 0,43 0 1,13 0-1,-68 0-15,-102 0 30,74 0-30,99 0 15,-4 0 79,-12 0-79,1 0-15,13 0-1,0 0 220,14 18-204,83 17 0,-38-35-15,24 0-1,14 35 17,16-35-1,-71 0-16,126 0 1,-97 0 15,-43 0-15,0 0 0,29 0 15,83 0 0,-44 0-15,144 36-1,-155-36 1,15 0 0,-73 0-1,0 0 1,2 0 15,107 0 0,105 0 1,-86 0-1,-113 0-16,4 0 1,49 0 62,-24 0-62,142 0-1,-131 0 1,30 0 0,-70-18 62,124-17-47,-66 17-15,126 0-1,-169-17 1,-28 35 0,-101 0 30,15 0-30,-42 0 0,85 0-1,-40 0 1,38 18 0,-13-1-1,15-17 1,-55 36-1,26-19 1,-69 1 0,15 0-16,-256 17 31,-209-35 0,436 0-15,-100 0-1,186 0 1,11 0 0,15 0 15,14 18 0,-69-1 0,39-17-15,14 0 0,-38 0-1,40 0 1,-43 0 0,33 0-16,-149 0 31,6 36 0,153-36-15,-3 17-1,19-17 48,-29 0-32,23 0 0,61 0 172,71 0-171,-72 0-17,57 0 1,70 0 15,141 0 0,-16 0 1,139 0-1,-80-35 0,-229 0 0,-93 35 1,11 0-1,297 0 0,38 0 0,-337 0 1,33 0 93,323 0-94,-145 0 0,-294 0 32,-28 0-32,58 0-31,-2 0 47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4T15:29:22.33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0,'12'0'141,"107"0"-110,-85 0-15,62-18-1,-79 18 1,35 0 0,15 0 15,76 0 0,9 0 0,-43-35 1,-75 17-1,-10-17 0,-14 35 0,53 0 1,-35 0-32,64 0 31,-7-18 0,-74 1 0,16 17 16,116 0-16,-96 0-15,32 0 0,-74-18 15,-10 18 16,-2 18 140,2 17-155,5-17-1,0-1 0,0 1 16,0-1-16,0 1 0,-22 53 1,10-54-17,-18 19 1,15-19 15,3-17 79,6 0-95,-6 0 16,7 0 1,-18 0-1,-85 0 0,-5 0 0,85 0 1,22 0 46,-40 0-47,-39 35 0,35 1 1,21-19-1,-18 19 0,-3-1 0,9-17 1,31-18-32,-8 0 31,-9 17 0,-19 1 0,23-18 1,19 0 14,-25-18-14,-62 18-1,-1 0 0,64 0 0,17 0 1,5 0-1,-28 0-15,-40 0 30,28 0-30,42 0 15,-3 0 79,-4 0-79,0 0-15,6 0-1,-2 0 220,7 18-204,34 17 0,-16-35-15,10 0-1,6 35 17,5-35-1,-27 0-16,50 0 1,-38 0 15,-20 0-15,2 0 0,12 0 15,33 0 0,-18 0-15,60 36-1,-66-36 1,8 0 0,-30 0-1,1 0 1,0 0 15,43 0 0,42 0 1,-33 0-1,-48 0-16,4 0 1,19 0 62,-11 0-62,59 0-1,-53 0 1,11 0 0,-28-18 62,51-17-47,-28 17-15,52 0-1,-68-17 1,-13 35 0,-39 0 30,6 0-30,-19 0 0,36 0-1,-16 0 1,15 18 0,-6-1-1,7-17 1,-23 36-1,12-19 1,-30 1 0,8 0-16,-104 17 31,-84-35 0,173 0-15,-37 0-1,74 0 1,4 0 0,8 0 15,3 18 0,-27-1 0,17-17-15,5 0 0,-16 0-1,16 0 1,-15 0 0,11 0-16,-59 0 31,1 36 0,64-36-15,-3 17-1,8-17 48,-12 0-32,10 0 0,24 0 172,29 0-171,-28 0-17,22 0 1,28 0 15,56 0 0,-4 0 1,55 0-1,-32-35 0,-93 0 0,-38 35 1,5 0-1,120 0 0,16 0 0,-137 0 1,13 0 93,132 0-94,-60 0 0,-118 0 32,-12 0-32,24 0-31,-1 0 47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4T15:29:22.33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0,'25'0'141,"219"0"-110,-173 0-15,126-18-1,-162 18 1,70 0 0,34 0 15,155 0 0,16 0 0,-85-35 1,-154 17-1,-25-17 0,-23 35 0,105 0 1,-67 0-32,124 0 31,-9-18 0,-155 1 0,38 17 16,235 0-16,-200 0-15,68 0 0,-152-18 15,-20 18 16,-3 18 140,2 17-155,11-17-1,0-1 0,0 1 16,0-1-16,0 1 0,-46 53 1,22-54-17,-36 19 1,27-19 15,7-17 79,16 0-95,-15 0 16,17 0 1,-41 0-1,-173 0 0,-9 0 0,172 0 1,46 0 46,-81 0-47,-80 35 0,69 1 1,46-19-1,-35 19 0,-9-1 0,17-17 1,67-18-32,-18 0 31,-20 17 0,-35 1 0,44-18 1,37 0 14,-48-18-14,-127 18-1,-1 0 0,128 0 0,36 0 1,11 0-1,-58 0-15,-83 0 30,61 0-30,81 0 15,-2 0 79,-9 0-79,-2 0-15,14 0-1,-3 0 220,13 18-204,69 17 0,-31-35-15,19 0-1,12 35 17,13-35-1,-59 0-16,105 0 1,-80 0 15,-37 0-15,2 0 0,22 0 15,70 0 0,-38 0-15,122 36-1,-130-36 1,12 0 0,-61 0-1,1 0 1,1 0 15,89 0 0,88 0 1,-71 0-1,-96 0-16,6 0 1,39 0 62,-21 0-62,120 0-1,-109 0 1,24 0 0,-57-18 62,102-17-47,-55 17-15,105 0-1,-141-17 1,-22 35 0,-84 0 30,12 0-30,-35 0 0,70 0-1,-32 0 1,31 18 0,-11-1-1,13-17 1,-46 36-1,22-19 1,-58 1 0,13 0-16,-212 17 31,-174-35 0,360 0-15,-81 0-1,155 0 1,9 0 0,11 0 15,12 18 0,-57-1 0,33-17-15,10 0 0,-30 0-1,33 0 1,-36 0 0,28 0-16,-124 0 31,3 36 0,129-36-15,-1 17-1,13-17 48,-23 0-32,20 0 0,49 0 172,59 0-171,-58 0-17,46 0 1,59 0 15,115 0 0,-11 0 1,114 0-1,-66-35 0,-190 0 0,-78 35 1,11 0-1,245 0 0,32 0 0,-279 0 1,26 0 93,269 0-94,-121 0 0,-243 0 32,-24 0-32,48 0-31,-1 0 47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35:49.001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0,'42'0'141,"375"0"-110,-295 0-15,213-18-1,-275 18 1,120 0 0,57 0 15,265 0 0,28 0 0,-146-35 1,-262 17-1,-42-17 0,-43 35 0,183 0 1,-118 0-32,215 0 31,-17-18 0,-263 1 0,63 17 16,402 0-16,-340 0-15,113 0 0,-258-18 15,-34 18 16,-6 18 140,6 17-155,17-17-1,0-1 0,0 1 16,0-1-16,0 1 0,-78 53 1,38-54-17,-64 19 1,48-19 15,12-17 79,26 0-95,-24 0 16,27 0 1,-67 0-1,-298 0 0,-15 0 0,295 0 1,78 0 46,-140 0-47,-133 35 0,116 1 1,79-19-1,-62 19 0,-14-1 0,28-17 1,117-18-32,-34 0 31,-30 17 0,-62 1 0,72-18 1,67 0 14,-81-18-14,-221 18-1,1 0 0,219 0 0,60 0 1,20 0-1,-98 0-15,-146 0 30,109 0-30,135 0 15,0 0 79,-20 0-79,0 0-15,23 0-1,-6 0 220,23 18-204,120 17 0,-58-35-15,36 0-1,19 35 17,23-35-1,-98 0-16,176 0 1,-136 0 15,-64 0-15,4 0 0,38 0 15,119 0 0,-63 0-15,205 36-1,-218-36 1,16 0 0,-101 0-1,2 0 1,-2 0 15,155 0 0,151 0 1,-122 0-1,-165 0-16,10 0 1,68 0 62,-37 0-62,206 0-1,-186 0 1,39 0 0,-97-18 62,175-17-47,-93 17-15,180 0-1,-242-17 1,-38 35 0,-144 0 30,22 0-30,-62 0 0,122 0-1,-57 0 1,55 18 0,-18-1-1,20-17 1,-78 36-1,38-19 1,-99 1 0,21 0-16,-361 17 31,-298-35 0,616 0-15,-139 0-1,265 0 1,15 0 0,20 0 15,18 18 0,-96-1 0,58-17-15,16 0 0,-54 0-1,61 0 1,-66 0 0,50 0-16,-211 0 31,5 36 0,219-36-15,-2 17-1,24-17 48,-40 0-32,34 0 0,84 0 172,102 0-171,-102 0-17,81 0 1,99 0 15,197 0 0,-18 0 1,194 0-1,-112-35 0,-326 0 0,-132 35 1,19 0-1,419 0 0,52 0 0,-476 0 1,47 0 93,458 0-94,-207 0 0,-415 0 32,-42 0-32,86 0-31,-6 0 47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35:57.431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0,'36'0'141,"324"0"-110,-254 0-15,183-18-1,-237 18 1,103 0 0,50 0 15,228 0 0,24 0 0,-125-35 1,-227 17-1,-36-17 0,-36 35 0,156 0 1,-101 0-32,186 0 31,-15-18 0,-227 1 0,54 17 16,347 0-16,-293 0-15,98 0 0,-223-18 15,-30 18 16,-5 18 140,5 17-155,15-17-1,0-1 0,0 1 16,0-1-16,0 1 0,-67 53 1,33-54-17,-56 19 1,42-19 15,9-17 79,24 0-95,-21 0 16,22 0 1,-57 0-1,-256 0 0,-14 0 0,255 0 1,67 0 46,-121 0-47,-115 35 0,100 1 1,69-19-1,-54 19 0,-11-1 0,22-17 1,103-18-32,-30 0 31,-26 17 0,-54 1 0,63-18 1,58 0 14,-72-18-14,-188 18-1,-1 0 0,190 0 0,51 0 1,18 0-1,-85 0-15,-126 0 30,94 0-30,117 0 15,0 0 79,-18 0-79,1 0-15,19 0-1,-4 0 220,19 18-204,103 17 0,-49-35-15,30 0-1,17 35 17,20-35-1,-85 0-16,152 0 1,-117 0 15,-56 0-15,4 0 0,33 0 15,103 0 0,-55 0-15,178 36-1,-190-36 1,15 0 0,-88 0-1,3 0 1,-3 0 15,134 0 0,131 0 1,-106 0-1,-141 0-16,7 0 1,60 0 62,-33 0-62,178 0-1,-161 0 1,35 0 0,-85-18 62,152-17-47,-81 17-15,156 0-1,-209-17 1,-33 35 0,-125 0 30,20 0-30,-54 0 0,106 0-1,-50 0 1,47 18 0,-14-1-1,16-17 1,-66 36-1,32-19 1,-87 1 0,21 0-16,-314 17 31,-255-35 0,529 0-15,-118 0-1,228 0 1,13 0 0,18 0 15,15 18 0,-83-1 0,51-17-15,12 0 0,-45 0-1,51 0 1,-55 0 0,42 0-16,-182 0 31,4 36 0,190-36-15,-2 17-1,20-17 48,-34 0-32,29 0 0,73 0 172,88 0-171,-88 0-17,70 0 1,85 0 15,170 0 0,-15 0 1,167 0-1,-96-35 0,-282 0 0,-115 35 1,18 0-1,362 0 0,43 0 0,-409 0 1,40 0 93,395 0-94,-179 0 0,-358 0 32,-36 0-32,75 0-31,-6 0 47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1-14T15:29:22.33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0,'13'0'141,"110"0"-110,-88 0-15,65-18-1,-82 18 1,35 0 0,17 0 15,78 0 0,9 0 0,-44-35 1,-77 17-1,-12-17 0,-13 35 0,54 0 1,-35 0-32,64 0 31,-5-18 0,-78 1 0,18 17 16,119 0-16,-100 0-15,34 0 0,-77-18 15,-10 18 16,-2 18 140,2 17-155,5-17-1,0-1 0,0 1 16,0-1-16,0 1 0,-23 53 1,11-54-17,-19 19 1,14-19 15,5-17 79,6 0-95,-6 0 16,7 0 1,-19 0-1,-88 0 0,-5 0 0,87 0 1,24 0 46,-41 0-47,-41 35 0,35 1 1,23-19-1,-18 19 0,-4-1 0,9-17 1,33-18-32,-8 0 31,-11 17 0,-18 1 0,23-18 1,19 0 14,-25-18-14,-64 18-1,-1 0 0,66 0 0,17 0 1,6 0-1,-29 0-15,-42 0 30,30 0-30,42 0 15,-2 0 79,-4 0-79,-1 0-15,7 0-1,-2 0 220,7 18-204,35 17 0,-16-35-15,10 0-1,6 35 17,6-35-1,-29 0-16,52 0 1,-39 0 15,-20 0-15,1 0 0,12 0 15,35 0 0,-19 0-15,62 36-1,-67-36 1,7 0 0,-31 0-1,1 0 1,0 0 15,45 0 0,44 0 1,-35 0-1,-49 0-16,3 0 1,20 0 62,-11 0-62,61 0-1,-55 0 1,12 0 0,-30-18 62,53-17-47,-28 17-15,53 0-1,-71-17 1,-12 35 0,-42 0 30,7 0-30,-19 0 0,36 0-1,-16 0 1,15 18 0,-5-1-1,7-17 1,-24 36-1,11-19 1,-29 1 0,7 0-16,-108 17 31,-87-35 0,181 0-15,-40 0-1,77 0 1,5 0 0,7 0 15,4 18 0,-28-1 0,17-17-15,6 0 0,-17 0-1,17 0 1,-17 0 0,13 0-16,-62 0 31,1 36 0,66-36-15,-2 17-1,8-17 48,-12 0-32,9 0 0,26 0 172,30 0-171,-30 0-17,23 0 1,30 0 15,58 0 0,-5 0 1,58 0-1,-34-35 0,-96 0 0,-40 35 1,6 0-1,124 0 0,16 0 0,-141 0 1,14 0 93,135 0-94,-61 0 0,-123 0 32,-12 0-32,25 0-31,-1 0 47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10-13T11:15:23.12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0,'13'0'141,"110"0"-110,-88 0-15,65-18-1,-82 18 1,35 0 0,17 0 15,78 0 0,9 0 0,-44-35 1,-77 17-1,-12-17 0,-13 35 0,54 0 1,-35 0-32,64 0 31,-5-18 0,-78 1 0,18 17 16,119 0-16,-100 0-15,34 0 0,-77-18 15,-10 18 16,-2 18 140,2 17-155,5-17-1,0-1 0,0 1 16,0-1-16,0 1 0,-23 53 1,11-54-17,-19 19 1,14-19 15,5-17 79,6 0-95,-6 0 16,7 0 1,-19 0-1,-88 0 0,-5 0 0,87 0 1,24 0 46,-41 0-47,-41 35 0,35 1 1,23-19-1,-18 19 0,-4-1 0,9-17 1,33-18-32,-8 0 31,-11 17 0,-18 1 0,23-18 1,19 0 14,-25-18-14,-64 18-1,-1 0 0,66 0 0,17 0 1,6 0-1,-29 0-15,-42 0 30,30 0-30,42 0 15,-2 0 79,-4 0-79,-1 0-15,7 0-1,-2 0 220,7 18-204,35 17 0,-16-35-15,10 0-1,6 35 17,6-35-1,-29 0-16,52 0 1,-39 0 15,-20 0-15,1 0 0,12 0 15,35 0 0,-19 0-15,62 36-1,-67-36 1,7 0 0,-31 0-1,1 0 1,0 0 15,45 0 0,44 0 1,-35 0-1,-49 0-16,3 0 1,20 0 62,-11 0-62,61 0-1,-55 0 1,12 0 0,-30-18 62,53-17-47,-28 17-15,53 0-1,-71-17 1,-12 35 0,-42 0 30,7 0-30,-19 0 0,36 0-1,-16 0 1,15 18 0,-5-1-1,7-17 1,-24 36-1,11-19 1,-29 1 0,7 0-16,-108 17 31,-87-35 0,181 0-15,-40 0-1,77 0 1,5 0 0,7 0 15,4 18 0,-28-1 0,17-17-15,6 0 0,-17 0-1,17 0 1,-17 0 0,13 0-16,-62 0 31,1 36 0,66-36-15,-2 17-1,8-17 48,-12 0-32,9 0 0,26 0 172,30 0-171,-30 0-17,23 0 1,30 0 15,58 0 0,-5 0 1,58 0-1,-34-35 0,-96 0 0,-40 35 1,6 0-1,124 0 0,16 0 0,-141 0 1,14 0 93,135 0-94,-61 0 0,-123 0 32,-12 0-32,25 0-31,-1 0 47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10-13T11:15:29.397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0,'18'0'141,"148"0"-110,-119 0-15,89-18-1,-112 18 1,48 0 0,22 0 15,106 0 0,13 0 0,-60-35 1,-105 17-1,-15-17 0,-18 35 0,73 0 1,-48 0-32,87 0 31,-6-18 0,-106 1 0,24 17 16,161 0-16,-135 0-15,46 0 0,-104-18 15,-14 18 16,-3 18 140,4 17-155,6-17-1,0-1 0,0 1 16,0-1-16,0 1 0,-31 53 1,14-54-17,-25 19 1,19-19 15,7-17 79,8 0-95,-8 0 16,9 0 1,-25 0-1,-120 0 0,-6 0 0,117 0 1,33 0 46,-55 0-47,-56 35 0,47 1 1,31-19-1,-24 19 0,-5-1 0,12-17 1,44-18-32,-10 0 31,-15 17 0,-25 1 0,32-18 1,25 0 14,-34-18-14,-86 18-1,-1 0 0,88 0 0,24 0 1,8 0-1,-39 0-15,-57 0 30,40 0-30,57 0 15,-2 0 79,-6 0-79,-1 0-15,9 0-1,-3 0 220,10 18-204,48 17 0,-22-35-15,13 0-1,8 35 17,9-35-1,-40 0-16,70 0 1,-52 0 15,-27 0-15,1 0 0,16 0 15,48 0 0,-26 0-15,84 36-1,-91-36 1,10 0 0,-42 0-1,1 0 1,0 0 15,61 0 0,59 0 1,-47 0-1,-66 0-16,4 0 1,27 0 62,-15 0-62,83 0-1,-75 0 1,17 0 0,-41-18 62,71-17-47,-37 17-15,71 0-1,-95-17 1,-17 35 0,-57 0 30,10 0-30,-26 0 0,49 0-1,-22 0 1,20 18 0,-6-1-1,9-17 1,-32 36-1,14-19 1,-39 1 0,10 0-16,-146 17 31,-118-35 0,245 0-15,-54 0-1,103 0 1,8 0 0,9 0 15,6 18 0,-39-1 0,24-17-15,8 0 0,-23 0-1,22 0 1,-22 0 0,17 0-16,-83 0 31,1 36 0,89-36-15,-3 17-1,12-17 48,-17 0-32,12 0 0,35 0 172,41 0-171,-41 0-17,32 0 1,40 0 15,78 0 0,-6 0 1,78 0-1,-46-35 0,-129 0 0,-55 35 1,8 0-1,168 0 0,22 0 0,-191 0 1,19 0 93,183 0-94,-83 0 0,-167 0 32,-15 0-32,33 0-31,-1 0 47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10-13T11:17:55.07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20690 8220 0,'13'0'141,"110"0"-110,-88 0-15,65-18-1,-82 18 1,35 0 0,17 0 15,78 0 0,9 0 0,-44-35 1,-77 17-1,-12-17 0,-13 35 0,54 0 1,-35 0-32,64 0 31,-5-18 0,-78 1 0,18 17 16,119 0-16,-100 0-15,34 0 0,-77-18 15,-10 18 16,-2 18 140,2 17-155,5-17-1,0-1 0,0 1 16,0-1-16,0 1 0,-23 53 1,11-54-17,-19 19 1,14-19 15,5-17 79,6 0-95,-6 0 16,7 0 1,-19 0-1,-88 0 0,-5 0 0,87 0 1,24 0 46,-41 0-47,-41 35 0,35 1 1,23-19-1,-18 19 0,-4-1 0,9-17 1,33-18-32,-8 0 31,-11 17 0,-18 1 0,23-18 1,19 0 14,-25-18-14,-64 18-1,-1 0 0,66 0 0,17 0 1,6 0-1,-29 0-15,-42 0 30,30 0-30,42 0 15,-2 0 79,-4 0-79,-1 0-15,7 0-1,-2 0 220,7 18-204,35 17 0,-16-35-15,10 0-1,6 35 17,6-35-1,-29 0-16,52 0 1,-39 0 15,-20 0-15,1 0 0,12 0 15,35 0 0,-19 0-15,62 36-1,-67-36 1,7 0 0,-31 0-1,1 0 1,0 0 15,45 0 0,44 0 1,-35 0-1,-49 0-16,3 0 1,20 0 62,-11 0-62,61 0-1,-55 0 1,12 0 0,-30-18 62,53-17-47,-28 17-15,53 0-1,-71-17 1,-12 35 0,-42 0 30,7 0-30,-19 0 0,36 0-1,-16 0 1,15 18 0,-5-1-1,7-17 1,-24 36-1,11-19 1,-29 1 0,7 0-16,-108 17 31,-87-35 0,181 0-15,-40 0-1,77 0 1,5 0 0,7 0 15,4 18 0,-28-1 0,17-17-15,6 0 0,-17 0-1,17 0 1,-17 0 0,13 0-16,-62 0 31,1 36 0,66-36-15,-2 17-1,8-17 48,-12 0-32,9 0 0,26 0 172,30 0-171,-30 0-17,23 0 1,30 0 15,58 0 0,-5 0 1,58 0-1,-34-35 0,-96 0 0,-40 35 1,6 0-1,124 0 0,16 0 0,-141 0 1,14 0 93,135 0-94,-61 0 0,-123 0 32,-12 0-32,25 0-31,-1 0 47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35:49.001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0,'29'0'141,"258"0"-110,-203 0-15,147-18-1,-190 18 1,83 0 0,40 0 15,181 0 0,20 0 0,-100-35 1,-181 17-1,-29-17 0,-29 35 0,125 0 1,-80 0-32,147 0 31,-12-18 0,-180 1 0,43 17 16,277 0-16,-235 0-15,79 0 0,-178-18 15,-24 18 16,-4 18 140,4 17-155,12-17-1,0-1 0,0 1 16,0-1-16,0 1 0,-53 53 1,25-54-17,-44 19 1,34-19 15,8-17 79,17 0-95,-16 0 16,19 0 1,-47 0-1,-204 0 0,-11 0 0,203 0 1,54 0 46,-97 0-47,-91 35 0,79 1 1,55-19-1,-42 19 0,-10-1 0,18-17 1,82-18-32,-23 0 31,-22 17 0,-42 1 0,49-18 1,47 0 14,-57-18-14,-151 18-1,0 0 0,152 0 0,40 0 1,14 0-1,-67 0-15,-101 0 30,75 0-30,94 0 15,-1 0 79,-14 0-79,1 0-15,15 0-1,-4 0 220,16 18-204,83 17 0,-40-35-15,24 0-1,14 35 17,15-35-1,-67 0-16,121 0 1,-93 0 15,-45 0-15,3 0 0,26 0 15,83 0 0,-44 0-15,141 36-1,-150-36 1,11 0 0,-70 0-1,2 0 1,-2 0 15,107 0 0,105 0 1,-85 0-1,-113 0-16,6 0 1,47 0 62,-25 0-62,141 0-1,-127 0 1,26 0 0,-66-18 62,120-17-47,-64 17-15,124 0-1,-167-17 1,-25 35 0,-100 0 30,15 0-30,-43 0 0,85 0-1,-41 0 1,39 18 0,-12-1-1,14-17 1,-54 36-1,26-19 1,-69 1 0,15 0-16,-248 17 31,-206-35 0,424 0-15,-95 0-1,182 0 1,11 0 0,14 0 15,11 18 0,-65-1 0,40-17-15,10 0 0,-36 0-1,41 0 1,-44 0 0,33 0-16,-145 0 31,4 36 0,150-36-15,-1 17-1,17-17 48,-28 0-32,23 0 0,58 0 172,71 0-171,-71 0-17,57 0 1,67 0 15,136 0 0,-12 0 1,133 0-1,-77-35 0,-224 0 0,-92 35 1,14 0-1,289 0 0,34 0 0,-326 0 1,32 0 93,315 0-94,-143 0 0,-285 0 32,-29 0-32,59 0-31,-4 0 47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35:57.431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0,'29'0'141,"258"0"-110,-203 0-15,147-18-1,-190 18 1,83 0 0,40 0 15,181 0 0,20 0 0,-100-35 1,-181 17-1,-29-17 0,-29 35 0,125 0 1,-80 0-32,147 0 31,-12-18 0,-180 1 0,43 17 16,277 0-16,-235 0-15,79 0 0,-178-18 15,-24 18 16,-4 18 140,4 17-155,12-17-1,0-1 0,0 1 16,0-1-16,0 1 0,-53 53 1,25-54-17,-44 19 1,34-19 15,8-17 79,17 0-95,-16 0 16,19 0 1,-47 0-1,-204 0 0,-11 0 0,203 0 1,54 0 46,-97 0-47,-91 35 0,79 1 1,55-19-1,-42 19 0,-10-1 0,18-17 1,82-18-32,-23 0 31,-22 17 0,-42 1 0,49-18 1,47 0 14,-57-18-14,-151 18-1,0 0 0,152 0 0,40 0 1,14 0-1,-67 0-15,-101 0 30,75 0-30,94 0 15,-1 0 79,-14 0-79,1 0-15,15 0-1,-4 0 220,16 18-204,83 17 0,-40-35-15,24 0-1,14 35 17,15-35-1,-67 0-16,121 0 1,-93 0 15,-45 0-15,3 0 0,26 0 15,83 0 0,-44 0-15,141 36-1,-150-36 1,11 0 0,-70 0-1,2 0 1,-2 0 15,107 0 0,105 0 1,-85 0-1,-113 0-16,6 0 1,47 0 62,-25 0-62,141 0-1,-127 0 1,26 0 0,-66-18 62,120-17-47,-64 17-15,124 0-1,-167-17 1,-25 35 0,-100 0 30,15 0-30,-43 0 0,85 0-1,-41 0 1,39 18 0,-12-1-1,14-17 1,-54 36-1,26-19 1,-69 1 0,15 0-16,-248 17 31,-206-35 0,424 0-15,-95 0-1,182 0 1,11 0 0,14 0 15,11 18 0,-65-1 0,40-17-15,10 0 0,-36 0-1,41 0 1,-44 0 0,33 0-16,-145 0 31,4 36 0,150-36-15,-1 17-1,17-17 48,-28 0-32,23 0 0,58 0 172,71 0-171,-71 0-17,57 0 1,67 0 15,136 0 0,-12 0 1,133 0-1,-77-35 0,-224 0 0,-92 35 1,14 0-1,289 0 0,34 0 0,-326 0 1,32 0 93,315 0-94,-143 0 0,-285 0 32,-29 0-32,59 0-31,-4 0 47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1920" units="cm"/>
          <inkml:channel name="Y" type="integer" max="1081" units="cm"/>
          <inkml:channel name="T" type="integer" max="2.14748E9" units="dev"/>
        </inkml:traceFormat>
        <inkml:channelProperties>
          <inkml:channelProperty channel="X" name="resolution" value="73.70441" units="1/cm"/>
          <inkml:channelProperty channel="Y" name="resolution" value="36.8942" units="1/cm"/>
          <inkml:channelProperty channel="T" name="resolution" value="1" units="1/dev"/>
        </inkml:channelProperties>
      </inkml:inkSource>
      <inkml:timestamp xml:id="ts0" timeString="2025-08-03T07:36:06.060"/>
    </inkml:context>
    <inkml:brush xml:id="br0">
      <inkml:brushProperty name="width" value="0.08819" units="cm"/>
      <inkml:brushProperty name="height" value="0.35278" units="cm"/>
      <inkml:brushProperty name="color" value="#2BFE72"/>
      <inkml:brushProperty name="tip" value="rectangle"/>
      <inkml:brushProperty name="rasterOp" value="maskPen"/>
    </inkml:brush>
  </inkml:definitions>
  <inkml:trace contextRef="#ctx0" brushRef="#br0">20690 8220 0,'29'0'141,"258"0"-110,-203 0-15,147-18-1,-190 18 1,83 0 0,40 0 15,181 0 0,20 0 0,-100-35 1,-181 17-1,-29-17 0,-29 35 0,125 0 1,-80 0-32,147 0 31,-12-18 0,-180 1 0,43 17 16,277 0-16,-235 0-15,79 0 0,-178-18 15,-24 18 16,-4 18 140,4 17-155,12-17-1,0-1 0,0 1 16,0-1-16,0 1 0,-53 53 1,25-54-17,-44 19 1,34-19 15,8-17 79,17 0-95,-16 0 16,19 0 1,-47 0-1,-204 0 0,-11 0 0,203 0 1,54 0 46,-97 0-47,-91 35 0,79 1 1,55-19-1,-42 19 0,-10-1 0,18-17 1,82-18-32,-23 0 31,-22 17 0,-42 1 0,49-18 1,47 0 14,-57-18-14,-151 18-1,0 0 0,152 0 0,40 0 1,14 0-1,-67 0-15,-101 0 30,75 0-30,94 0 15,-1 0 79,-14 0-79,1 0-15,15 0-1,-4 0 220,16 18-204,83 17 0,-40-35-15,24 0-1,14 35 17,15-35-1,-67 0-16,121 0 1,-93 0 15,-45 0-15,3 0 0,26 0 15,83 0 0,-44 0-15,141 36-1,-150-36 1,11 0 0,-70 0-1,2 0 1,-2 0 15,107 0 0,105 0 1,-85 0-1,-113 0-16,6 0 1,47 0 62,-25 0-62,141 0-1,-127 0 1,26 0 0,-66-18 62,120-17-47,-64 17-15,124 0-1,-167-17 1,-25 35 0,-100 0 30,15 0-30,-43 0 0,85 0-1,-41 0 1,39 18 0,-12-1-1,14-17 1,-54 36-1,26-19 1,-69 1 0,15 0-16,-248 17 31,-206-35 0,424 0-15,-95 0-1,182 0 1,11 0 0,14 0 15,11 18 0,-65-1 0,40-17-15,10 0 0,-36 0-1,41 0 1,-44 0 0,33 0-16,-145 0 31,4 36 0,150-36-15,-1 17-1,17-17 48,-28 0-32,23 0 0,58 0 172,71 0-171,-71 0-17,57 0 1,67 0 15,136 0 0,-12 0 1,133 0-1,-77-35 0,-224 0 0,-92 35 1,14 0-1,289 0 0,34 0 0,-326 0 1,32 0 93,315 0-94,-143 0 0,-285 0 32,-29 0-32,59 0-31,-4 0 47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071D1-1F68-4E9F-9435-82F2511890C5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70E17-A845-4C9C-AFB6-1DDB9502D6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0362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29598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03B8F-D47A-81A8-F097-3910F6C78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4599D98-DDED-402E-0341-0B21205DAE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8F31A1C-0ADB-F12A-A08A-B2233B47F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E2BD01D-D867-148E-2CD6-48113730C4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993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60166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86481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71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480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D5300-AF9A-1708-3000-02945A229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5C63FF0-3080-4C50-5845-0A5BC9F7AF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8A1E13E-D04D-BAF4-20C4-43CB493FCB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16E0408-1520-AA25-4090-F87A0D8C1D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3056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7237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07555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6153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888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6013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4677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27665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51543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52999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8857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71710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4395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79220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6237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403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86371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6341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5320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5200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0062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3962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9323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976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2363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75087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8375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90327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8885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Mit Index auf das Feld!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4222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DB4D1-8A9F-6EA1-2BCE-B07B6641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4D1DAC-E67D-0DB0-A022-519499C8D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4E56C6-550B-2B58-AB27-2A7D583E0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BA26E1-CD5C-74C6-983E-A0F338247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7856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DB4D1-8A9F-6EA1-2BCE-B07B6641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4D1DAC-E67D-0DB0-A022-519499C8D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4E56C6-550B-2B58-AB27-2A7D583E0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BA26E1-CD5C-74C6-983E-A0F338247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4880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DB4D1-8A9F-6EA1-2BCE-B07B6641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4D1DAC-E67D-0DB0-A022-519499C8D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4E56C6-550B-2B58-AB27-2A7D583E0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BA26E1-CD5C-74C6-983E-A0F338247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6302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DB4D1-8A9F-6EA1-2BCE-B07B6641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4D1DAC-E67D-0DB0-A022-519499C8D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4E56C6-550B-2B58-AB27-2A7D583E0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BA26E1-CD5C-74C6-983E-A0F338247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08311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DB4D1-8A9F-6EA1-2BCE-B07B6641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4D1DAC-E67D-0DB0-A022-519499C8D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4E56C6-550B-2B58-AB27-2A7D583E0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BA26E1-CD5C-74C6-983E-A0F338247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65581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DB4D1-8A9F-6EA1-2BCE-B07B6641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4D1DAC-E67D-0DB0-A022-519499C8D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4E56C6-550B-2B58-AB27-2A7D583E0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BA26E1-CD5C-74C6-983E-A0F338247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94435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74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20284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18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294323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74864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Nur </a:t>
            </a:r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tblStartDaten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mit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680 </a:t>
            </a:r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Datensätzen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messbar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!</a:t>
            </a:r>
          </a:p>
          <a:p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Dann 680²= 462.400, also 462 </a:t>
            </a:r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Tausend</a:t>
            </a:r>
            <a:endParaRPr lang="en-US" sz="12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Sonst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de-D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213.813.760.000 </a:t>
            </a:r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, also 213 </a:t>
            </a:r>
            <a:r>
              <a:rPr lang="en-US" sz="12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Milliarden</a:t>
            </a:r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200" b="0" i="0" u="none" strike="noStrike" dirty="0" err="1">
                <a:solidFill>
                  <a:schemeClr val="bg1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Millisekunden</a:t>
            </a:r>
            <a:endParaRPr lang="en-US" sz="12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12448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21092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DB4D1-8A9F-6EA1-2BCE-B07B6641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4D1DAC-E67D-0DB0-A022-519499C8D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4E56C6-550B-2B58-AB27-2A7D583E0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BA26E1-CD5C-74C6-983E-A0F338247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58166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DB4D1-8A9F-6EA1-2BCE-B07B66415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4D1DAC-E67D-0DB0-A022-519499C8D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4E56C6-550B-2B58-AB27-2A7D583E0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BA26E1-CD5C-74C6-983E-A0F338247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44783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81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470195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393AD-541E-6366-DF42-3B4191AE8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360247E-6683-4235-3AEE-DCE48DBDFB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F6C23DE-3B86-F915-D73B-015D753F1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FF789E0-4364-5F36-A1B2-4DEF46AFC9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73782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38652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84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65425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116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828948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86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58290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87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763033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89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918064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3067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91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0153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3948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03B8F-D47A-81A8-F097-3910F6C78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4599D98-DDED-402E-0341-0B21205DAE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8F31A1C-0ADB-F12A-A08A-B2233B47F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E2BD01D-D867-148E-2CD6-48113730C4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91E2F-405C-1745-A228-A66B56F37D3B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762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70E17-A845-4C9C-AFB6-1DDB9502D6BF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2433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ADBBC7-83F1-6ABA-0DBB-F426BA8B0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AFBE577-1ADB-CEC5-18CF-8EFDFC4C6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5BB4217-A3EB-1705-C90F-0410C4D78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30084-0DC4-4B48-96C1-B1951B1EF081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F0635C-D509-7FCA-EBDF-EDFA99FE2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6F03E1A-2C18-8917-9C6C-E6F5B6BA0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1CE-2D2E-454C-B74C-BF6D22D0B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8190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7A72A0-AB39-4F4C-ECAA-C6B0CCF36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474923"/>
          </a:xfrm>
        </p:spPr>
        <p:txBody>
          <a:bodyPr/>
          <a:lstStyle>
            <a:lvl1pPr>
              <a:defRPr sz="3600">
                <a:ln>
                  <a:solidFill>
                    <a:srgbClr val="38342B"/>
                  </a:solidFill>
                </a:ln>
                <a:solidFill>
                  <a:srgbClr val="A0947E"/>
                </a:solidFill>
                <a:latin typeface="Aptos Black" panose="020B000402020202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108BCEE-B09C-D5CC-63BE-26942F5B3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1950" indent="-361950">
              <a:defRPr sz="4000">
                <a:latin typeface="Aptos Black" panose="020B0004020202020204" pitchFamily="34" charset="0"/>
              </a:defRPr>
            </a:lvl1pPr>
            <a:lvl2pPr>
              <a:defRPr>
                <a:latin typeface="Aptos Black" panose="020B0004020202020204" pitchFamily="34" charset="0"/>
              </a:defRPr>
            </a:lvl2pPr>
            <a:lvl3pPr>
              <a:defRPr>
                <a:latin typeface="Aptos Black" panose="020B0004020202020204" pitchFamily="34" charset="0"/>
              </a:defRPr>
            </a:lvl3pPr>
            <a:lvl4pPr>
              <a:defRPr>
                <a:latin typeface="Aptos Black" panose="020B0004020202020204" pitchFamily="34" charset="0"/>
              </a:defRPr>
            </a:lvl4pPr>
            <a:lvl5pPr>
              <a:defRPr>
                <a:latin typeface="Aptos Black" panose="020B0004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348DF5F-9113-6072-89E1-20F832324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30084-0DC4-4B48-96C1-B1951B1EF081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68C867-00CF-8CAB-9CDC-BD6452F26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D4D71A-7D56-8C88-B904-15C4D07D9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1CE-2D2E-454C-B74C-BF6D22D0B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705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F04ACF-E933-2A8A-032D-C2F2B807FF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037" y="699033"/>
            <a:ext cx="11591925" cy="1298393"/>
          </a:xfrm>
        </p:spPr>
        <p:txBody>
          <a:bodyPr vert="horz" lIns="0" tIns="0" rIns="0" bIns="0" rtlCol="0" anchor="t">
            <a:noAutofit/>
          </a:bodyPr>
          <a:lstStyle>
            <a:lvl1pPr algn="l">
              <a:defRPr lang="de-DE" sz="11000" spc="-800" dirty="0">
                <a:solidFill>
                  <a:schemeClr val="tx1">
                    <a:alpha val="76000"/>
                  </a:schemeClr>
                </a:solidFill>
                <a:latin typeface="Aptos Black" panose="020B0004020202020204" pitchFamily="34" charset="0"/>
              </a:defRPr>
            </a:lvl1pPr>
          </a:lstStyle>
          <a:p>
            <a:pPr marL="0" lvl="0"/>
            <a:r>
              <a:rPr lang="de-DE" dirty="0"/>
              <a:t>Titel schreiben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B7297AE-7F56-5788-77AA-A74622B58B3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0038" y="2015223"/>
            <a:ext cx="5616576" cy="665162"/>
          </a:xfrm>
        </p:spPr>
        <p:txBody>
          <a:bodyPr anchor="b" anchorCtr="0">
            <a:noAutofit/>
          </a:bodyPr>
          <a:lstStyle>
            <a:lvl1pPr marL="0" indent="0">
              <a:buNone/>
              <a:defRPr sz="5200">
                <a:solidFill>
                  <a:srgbClr val="A0947E"/>
                </a:solidFill>
                <a:latin typeface="Aptos Black" panose="020B00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 dirty="0"/>
              <a:t>Text links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459078F-4011-346B-770C-0A5AEAD0C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30084-0DC4-4B48-96C1-B1951B1EF081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A7C00F-A157-C193-8352-CFF8DC222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7F59DA9-501C-6149-CB14-888DA6F8C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1CE-2D2E-454C-B74C-BF6D22D0BFD4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F3CA105-786D-0044-5207-90D15C2834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3141663"/>
            <a:ext cx="2627312" cy="2627312"/>
          </a:xfrm>
          <a:solidFill>
            <a:srgbClr val="9C9077"/>
          </a:solidFill>
          <a:ln>
            <a:solidFill>
              <a:srgbClr val="38342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>
            <a:lvl1pPr marL="180000" indent="0" algn="l">
              <a:buNone/>
              <a:defRPr lang="de-DE" sz="24000" dirty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lvl="0" algn="ctr"/>
            <a:r>
              <a:rPr lang="de-DE" dirty="0"/>
              <a:t>0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458F95A2-CDC5-507F-A89C-3FED1EF3FE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7713" y="3141663"/>
            <a:ext cx="2628900" cy="2627312"/>
          </a:xfrm>
          <a:solidFill>
            <a:srgbClr val="9C9077"/>
          </a:solidFill>
          <a:ln>
            <a:solidFill>
              <a:srgbClr val="38342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de-DE" sz="2000" dirty="0">
                <a:solidFill>
                  <a:schemeClr val="lt1"/>
                </a:solidFill>
              </a:defRPr>
            </a:lvl1pPr>
          </a:lstStyle>
          <a:p>
            <a:pPr marL="0" lvl="0"/>
            <a:r>
              <a:rPr lang="de-DE" dirty="0"/>
              <a:t>Text links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586D60C4-5F9D-A9DF-EA9F-26B3F25BC9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3143886"/>
            <a:ext cx="2628900" cy="2627312"/>
          </a:xfrm>
          <a:solidFill>
            <a:srgbClr val="9C9077"/>
          </a:solidFill>
          <a:ln>
            <a:solidFill>
              <a:srgbClr val="38342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de-DE" sz="2000" dirty="0">
                <a:solidFill>
                  <a:schemeClr val="lt1"/>
                </a:solidFill>
              </a:defRPr>
            </a:lvl1pPr>
          </a:lstStyle>
          <a:p>
            <a:pPr marL="0" lvl="0"/>
            <a:r>
              <a:rPr lang="de-DE" dirty="0"/>
              <a:t>Text rechts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1F4882E2-12F1-D2DC-0382-219A51AF12B4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275388" y="2015223"/>
            <a:ext cx="5616574" cy="665162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5200">
                <a:solidFill>
                  <a:srgbClr val="A0947E"/>
                </a:solidFill>
                <a:latin typeface="Aptos Black" panose="020B00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 dirty="0"/>
              <a:t>Text rechts</a:t>
            </a:r>
          </a:p>
        </p:txBody>
      </p:sp>
    </p:spTree>
    <p:extLst>
      <p:ext uri="{BB962C8B-B14F-4D97-AF65-F5344CB8AC3E}">
        <p14:creationId xmlns:p14="http://schemas.microsoft.com/office/powerpoint/2010/main" val="1304784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schnitts-&#10;überschrift">
    <p:bg>
      <p:bgPr>
        <a:blipFill dpi="0" rotWithShape="1">
          <a:blip r:embed="rId2">
            <a:alphaModFix amt="5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F04ACF-E933-2A8A-032D-C2F2B807FF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037" y="699033"/>
            <a:ext cx="5975351" cy="1298393"/>
          </a:xfrm>
        </p:spPr>
        <p:txBody>
          <a:bodyPr vert="horz" lIns="0" tIns="0" rIns="0" bIns="0" rtlCol="0" anchor="t">
            <a:noAutofit/>
          </a:bodyPr>
          <a:lstStyle>
            <a:lvl1pPr algn="l">
              <a:defRPr lang="de-DE" sz="11000" spc="-800" dirty="0">
                <a:ln>
                  <a:solidFill>
                    <a:srgbClr val="38342B"/>
                  </a:solidFill>
                </a:ln>
                <a:solidFill>
                  <a:srgbClr val="A0947E"/>
                </a:solidFill>
                <a:latin typeface="Aptos Black" panose="020B0004020202020204" pitchFamily="34" charset="0"/>
              </a:defRPr>
            </a:lvl1pPr>
          </a:lstStyle>
          <a:p>
            <a:pPr marL="0" lvl="0"/>
            <a:r>
              <a:rPr lang="de-DE" dirty="0"/>
              <a:t>Titel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B7297AE-7F56-5788-77AA-A74622B58B3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0038" y="2015223"/>
            <a:ext cx="5975350" cy="665162"/>
          </a:xfrm>
        </p:spPr>
        <p:txBody>
          <a:bodyPr anchor="b" anchorCtr="0">
            <a:noAutofit/>
          </a:bodyPr>
          <a:lstStyle>
            <a:lvl1pPr marL="0" indent="0">
              <a:buNone/>
              <a:defRPr sz="5200">
                <a:solidFill>
                  <a:srgbClr val="38322A"/>
                </a:solidFill>
                <a:latin typeface="Aptos Black" panose="020B00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 dirty="0"/>
              <a:t>Text links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459078F-4011-346B-770C-0A5AEAD0C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30084-0DC4-4B48-96C1-B1951B1EF081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A7C00F-A157-C193-8352-CFF8DC222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7F59DA9-501C-6149-CB14-888DA6F8C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1CE-2D2E-454C-B74C-BF6D22D0BFD4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F3CA105-786D-0044-5207-90D15C2834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3141663"/>
            <a:ext cx="2627312" cy="2627312"/>
          </a:xfrm>
          <a:solidFill>
            <a:srgbClr val="9C9077"/>
          </a:solidFill>
          <a:ln>
            <a:solidFill>
              <a:srgbClr val="38342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>
            <a:lvl1pPr marL="180000" indent="0" algn="l">
              <a:buNone/>
              <a:defRPr lang="de-DE" sz="24000" dirty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lvl="0" algn="ctr"/>
            <a:r>
              <a:rPr lang="de-DE" dirty="0"/>
              <a:t>0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458F95A2-CDC5-507F-A89C-3FED1EF3FE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7713" y="3141663"/>
            <a:ext cx="2628900" cy="2627312"/>
          </a:xfrm>
          <a:solidFill>
            <a:srgbClr val="9C9077"/>
          </a:solidFill>
          <a:ln>
            <a:solidFill>
              <a:srgbClr val="38342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de-DE" sz="2000" dirty="0">
                <a:solidFill>
                  <a:schemeClr val="lt1"/>
                </a:solidFill>
              </a:defRPr>
            </a:lvl1pPr>
          </a:lstStyle>
          <a:p>
            <a:pPr marL="0" lvl="0"/>
            <a:r>
              <a:rPr lang="de-DE" dirty="0"/>
              <a:t>Text links</a:t>
            </a:r>
          </a:p>
        </p:txBody>
      </p:sp>
    </p:spTree>
    <p:extLst>
      <p:ext uri="{BB962C8B-B14F-4D97-AF65-F5344CB8AC3E}">
        <p14:creationId xmlns:p14="http://schemas.microsoft.com/office/powerpoint/2010/main" val="1250606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5FE7E0-012A-E704-E527-F11F902E3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4DAABD9-B5CB-C96E-7B1D-08A7AC0C9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30084-0DC4-4B48-96C1-B1951B1EF081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9F21861-413F-A05A-3B90-2D79BDC61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A266A62-BD89-C38E-222C-97C7EE720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1CE-2D2E-454C-B74C-BF6D22D0B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7423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5FE7E0-012A-E704-E527-F11F902E3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4DAABD9-B5CB-C96E-7B1D-08A7AC0C9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30084-0DC4-4B48-96C1-B1951B1EF081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9F21861-413F-A05A-3B90-2D79BDC61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A266A62-BD89-C38E-222C-97C7EE720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1CE-2D2E-454C-B74C-BF6D22D0BFD4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FC741AB-A735-E333-2D66-036E2F5186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304925"/>
            <a:ext cx="11591924" cy="1836738"/>
          </a:xfr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lIns="36000" tIns="36000" rIns="36000" bIns="36000">
            <a:noAutofit/>
          </a:bodyPr>
          <a:lstStyle>
            <a:lvl1pPr marL="0" indent="0">
              <a:buFontTx/>
              <a:buNone/>
              <a:defRPr sz="3200"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latin typeface="Arial Narrow" panose="020B060602020203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2400">
                <a:latin typeface="Arial Narrow" panose="020B060602020203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>
                <a:latin typeface="Arial Narrow" panose="020B060602020203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>
                <a:latin typeface="Arial Narrow" panose="020B060602020203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DE108C58-EBA5-14DF-A147-2A84B7D99A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0038" y="3428999"/>
            <a:ext cx="11591924" cy="3292476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8811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A5B4177-624F-B5DC-2A14-601AF55D7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30084-0DC4-4B48-96C1-B1951B1EF081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62D4C82-7979-BCC2-B3FA-B6150B7A5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5B13092-B1B0-76DB-BCD2-AF151CD8E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1CE-2D2E-454C-B74C-BF6D22D0B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766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ith Icon (+Bewertu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576C627D-BFB8-BFC1-1067-9074EE38AC13}"/>
              </a:ext>
            </a:extLst>
          </p:cNvPr>
          <p:cNvSpPr/>
          <p:nvPr userDrawn="1"/>
        </p:nvSpPr>
        <p:spPr>
          <a:xfrm>
            <a:off x="7729085" y="1295218"/>
            <a:ext cx="4148489" cy="2073624"/>
          </a:xfrm>
          <a:custGeom>
            <a:avLst/>
            <a:gdLst>
              <a:gd name="connsiteX0" fmla="*/ 0 w 4148489"/>
              <a:gd name="connsiteY0" fmla="*/ 0 h 2073624"/>
              <a:gd name="connsiteX1" fmla="*/ 468187 w 4148489"/>
              <a:gd name="connsiteY1" fmla="*/ 0 h 2073624"/>
              <a:gd name="connsiteX2" fmla="*/ 1102313 w 4148489"/>
              <a:gd name="connsiteY2" fmla="*/ 0 h 2073624"/>
              <a:gd name="connsiteX3" fmla="*/ 1653469 w 4148489"/>
              <a:gd name="connsiteY3" fmla="*/ 0 h 2073624"/>
              <a:gd name="connsiteX4" fmla="*/ 2287595 w 4148489"/>
              <a:gd name="connsiteY4" fmla="*/ 0 h 2073624"/>
              <a:gd name="connsiteX5" fmla="*/ 2838752 w 4148489"/>
              <a:gd name="connsiteY5" fmla="*/ 0 h 2073624"/>
              <a:gd name="connsiteX6" fmla="*/ 3472878 w 4148489"/>
              <a:gd name="connsiteY6" fmla="*/ 0 h 2073624"/>
              <a:gd name="connsiteX7" fmla="*/ 4148489 w 4148489"/>
              <a:gd name="connsiteY7" fmla="*/ 0 h 2073624"/>
              <a:gd name="connsiteX8" fmla="*/ 4148489 w 4148489"/>
              <a:gd name="connsiteY8" fmla="*/ 539142 h 2073624"/>
              <a:gd name="connsiteX9" fmla="*/ 4148489 w 4148489"/>
              <a:gd name="connsiteY9" fmla="*/ 1078284 h 2073624"/>
              <a:gd name="connsiteX10" fmla="*/ 4148489 w 4148489"/>
              <a:gd name="connsiteY10" fmla="*/ 2073624 h 2073624"/>
              <a:gd name="connsiteX11" fmla="*/ 3555848 w 4148489"/>
              <a:gd name="connsiteY11" fmla="*/ 2073624 h 2073624"/>
              <a:gd name="connsiteX12" fmla="*/ 3046176 w 4148489"/>
              <a:gd name="connsiteY12" fmla="*/ 2073624 h 2073624"/>
              <a:gd name="connsiteX13" fmla="*/ 2495020 w 4148489"/>
              <a:gd name="connsiteY13" fmla="*/ 2073624 h 2073624"/>
              <a:gd name="connsiteX14" fmla="*/ 1943863 w 4148489"/>
              <a:gd name="connsiteY14" fmla="*/ 2073624 h 2073624"/>
              <a:gd name="connsiteX15" fmla="*/ 1475677 w 4148489"/>
              <a:gd name="connsiteY15" fmla="*/ 2073624 h 2073624"/>
              <a:gd name="connsiteX16" fmla="*/ 1007490 w 4148489"/>
              <a:gd name="connsiteY16" fmla="*/ 2073624 h 2073624"/>
              <a:gd name="connsiteX17" fmla="*/ 0 w 4148489"/>
              <a:gd name="connsiteY17" fmla="*/ 2073624 h 2073624"/>
              <a:gd name="connsiteX18" fmla="*/ 0 w 4148489"/>
              <a:gd name="connsiteY18" fmla="*/ 1513746 h 2073624"/>
              <a:gd name="connsiteX19" fmla="*/ 0 w 4148489"/>
              <a:gd name="connsiteY19" fmla="*/ 953867 h 2073624"/>
              <a:gd name="connsiteX20" fmla="*/ 0 w 4148489"/>
              <a:gd name="connsiteY20" fmla="*/ 497670 h 2073624"/>
              <a:gd name="connsiteX21" fmla="*/ 0 w 4148489"/>
              <a:gd name="connsiteY21" fmla="*/ 0 h 2073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48489" h="2073624" fill="none" extrusionOk="0">
                <a:moveTo>
                  <a:pt x="0" y="0"/>
                </a:moveTo>
                <a:cubicBezTo>
                  <a:pt x="206597" y="-1601"/>
                  <a:pt x="335771" y="53047"/>
                  <a:pt x="468187" y="0"/>
                </a:cubicBezTo>
                <a:cubicBezTo>
                  <a:pt x="600603" y="-53047"/>
                  <a:pt x="911078" y="2994"/>
                  <a:pt x="1102313" y="0"/>
                </a:cubicBezTo>
                <a:cubicBezTo>
                  <a:pt x="1293548" y="-2994"/>
                  <a:pt x="1421778" y="58190"/>
                  <a:pt x="1653469" y="0"/>
                </a:cubicBezTo>
                <a:cubicBezTo>
                  <a:pt x="1885160" y="-58190"/>
                  <a:pt x="2109599" y="1492"/>
                  <a:pt x="2287595" y="0"/>
                </a:cubicBezTo>
                <a:cubicBezTo>
                  <a:pt x="2465591" y="-1492"/>
                  <a:pt x="2614145" y="3603"/>
                  <a:pt x="2838752" y="0"/>
                </a:cubicBezTo>
                <a:cubicBezTo>
                  <a:pt x="3063359" y="-3603"/>
                  <a:pt x="3231807" y="22846"/>
                  <a:pt x="3472878" y="0"/>
                </a:cubicBezTo>
                <a:cubicBezTo>
                  <a:pt x="3713949" y="-22846"/>
                  <a:pt x="3823752" y="38364"/>
                  <a:pt x="4148489" y="0"/>
                </a:cubicBezTo>
                <a:cubicBezTo>
                  <a:pt x="4202452" y="238451"/>
                  <a:pt x="4117451" y="383019"/>
                  <a:pt x="4148489" y="539142"/>
                </a:cubicBezTo>
                <a:cubicBezTo>
                  <a:pt x="4179527" y="695265"/>
                  <a:pt x="4099110" y="850797"/>
                  <a:pt x="4148489" y="1078284"/>
                </a:cubicBezTo>
                <a:cubicBezTo>
                  <a:pt x="4197868" y="1305771"/>
                  <a:pt x="4121079" y="1866164"/>
                  <a:pt x="4148489" y="2073624"/>
                </a:cubicBezTo>
                <a:cubicBezTo>
                  <a:pt x="3923106" y="2084926"/>
                  <a:pt x="3802131" y="2035435"/>
                  <a:pt x="3555848" y="2073624"/>
                </a:cubicBezTo>
                <a:cubicBezTo>
                  <a:pt x="3309565" y="2111813"/>
                  <a:pt x="3245579" y="2063658"/>
                  <a:pt x="3046176" y="2073624"/>
                </a:cubicBezTo>
                <a:cubicBezTo>
                  <a:pt x="2846773" y="2083590"/>
                  <a:pt x="2713646" y="2040974"/>
                  <a:pt x="2495020" y="2073624"/>
                </a:cubicBezTo>
                <a:cubicBezTo>
                  <a:pt x="2276394" y="2106274"/>
                  <a:pt x="2153481" y="2040736"/>
                  <a:pt x="1943863" y="2073624"/>
                </a:cubicBezTo>
                <a:cubicBezTo>
                  <a:pt x="1734245" y="2106512"/>
                  <a:pt x="1682543" y="2046891"/>
                  <a:pt x="1475677" y="2073624"/>
                </a:cubicBezTo>
                <a:cubicBezTo>
                  <a:pt x="1268811" y="2100357"/>
                  <a:pt x="1135932" y="2027513"/>
                  <a:pt x="1007490" y="2073624"/>
                </a:cubicBezTo>
                <a:cubicBezTo>
                  <a:pt x="879048" y="2119735"/>
                  <a:pt x="265569" y="1967418"/>
                  <a:pt x="0" y="2073624"/>
                </a:cubicBezTo>
                <a:cubicBezTo>
                  <a:pt x="-26101" y="1887137"/>
                  <a:pt x="82" y="1684161"/>
                  <a:pt x="0" y="1513746"/>
                </a:cubicBezTo>
                <a:cubicBezTo>
                  <a:pt x="-82" y="1343331"/>
                  <a:pt x="65096" y="1194894"/>
                  <a:pt x="0" y="953867"/>
                </a:cubicBezTo>
                <a:cubicBezTo>
                  <a:pt x="-65096" y="712840"/>
                  <a:pt x="50815" y="623896"/>
                  <a:pt x="0" y="497670"/>
                </a:cubicBezTo>
                <a:cubicBezTo>
                  <a:pt x="-50815" y="371444"/>
                  <a:pt x="27263" y="160655"/>
                  <a:pt x="0" y="0"/>
                </a:cubicBezTo>
                <a:close/>
              </a:path>
              <a:path w="4148489" h="2073624" stroke="0" extrusionOk="0">
                <a:moveTo>
                  <a:pt x="0" y="0"/>
                </a:moveTo>
                <a:cubicBezTo>
                  <a:pt x="272142" y="-67036"/>
                  <a:pt x="452941" y="58605"/>
                  <a:pt x="675611" y="0"/>
                </a:cubicBezTo>
                <a:cubicBezTo>
                  <a:pt x="898281" y="-58605"/>
                  <a:pt x="953042" y="27319"/>
                  <a:pt x="1143798" y="0"/>
                </a:cubicBezTo>
                <a:cubicBezTo>
                  <a:pt x="1334554" y="-27319"/>
                  <a:pt x="1608703" y="27485"/>
                  <a:pt x="1736439" y="0"/>
                </a:cubicBezTo>
                <a:cubicBezTo>
                  <a:pt x="1864175" y="-27485"/>
                  <a:pt x="2189378" y="12890"/>
                  <a:pt x="2329080" y="0"/>
                </a:cubicBezTo>
                <a:cubicBezTo>
                  <a:pt x="2468782" y="-12890"/>
                  <a:pt x="2753738" y="46685"/>
                  <a:pt x="2880237" y="0"/>
                </a:cubicBezTo>
                <a:cubicBezTo>
                  <a:pt x="3006736" y="-46685"/>
                  <a:pt x="3242388" y="36238"/>
                  <a:pt x="3472878" y="0"/>
                </a:cubicBezTo>
                <a:cubicBezTo>
                  <a:pt x="3703368" y="-36238"/>
                  <a:pt x="3981528" y="2716"/>
                  <a:pt x="4148489" y="0"/>
                </a:cubicBezTo>
                <a:cubicBezTo>
                  <a:pt x="4205084" y="188297"/>
                  <a:pt x="4133755" y="346927"/>
                  <a:pt x="4148489" y="497670"/>
                </a:cubicBezTo>
                <a:cubicBezTo>
                  <a:pt x="4163223" y="648413"/>
                  <a:pt x="4107989" y="779630"/>
                  <a:pt x="4148489" y="953867"/>
                </a:cubicBezTo>
                <a:cubicBezTo>
                  <a:pt x="4188989" y="1128104"/>
                  <a:pt x="4128136" y="1213614"/>
                  <a:pt x="4148489" y="1410064"/>
                </a:cubicBezTo>
                <a:cubicBezTo>
                  <a:pt x="4168842" y="1606514"/>
                  <a:pt x="4125169" y="1827374"/>
                  <a:pt x="4148489" y="2073624"/>
                </a:cubicBezTo>
                <a:cubicBezTo>
                  <a:pt x="3932142" y="2112191"/>
                  <a:pt x="3883672" y="2015374"/>
                  <a:pt x="3638817" y="2073624"/>
                </a:cubicBezTo>
                <a:cubicBezTo>
                  <a:pt x="3393962" y="2131874"/>
                  <a:pt x="3313495" y="2063261"/>
                  <a:pt x="3046176" y="2073624"/>
                </a:cubicBezTo>
                <a:cubicBezTo>
                  <a:pt x="2778857" y="2083987"/>
                  <a:pt x="2673852" y="2045962"/>
                  <a:pt x="2536505" y="2073624"/>
                </a:cubicBezTo>
                <a:cubicBezTo>
                  <a:pt x="2399158" y="2101286"/>
                  <a:pt x="2148638" y="2025713"/>
                  <a:pt x="1943863" y="2073624"/>
                </a:cubicBezTo>
                <a:cubicBezTo>
                  <a:pt x="1739088" y="2121535"/>
                  <a:pt x="1632629" y="2057217"/>
                  <a:pt x="1351222" y="2073624"/>
                </a:cubicBezTo>
                <a:cubicBezTo>
                  <a:pt x="1069815" y="2090031"/>
                  <a:pt x="1011915" y="2039275"/>
                  <a:pt x="758581" y="2073624"/>
                </a:cubicBezTo>
                <a:cubicBezTo>
                  <a:pt x="505247" y="2107973"/>
                  <a:pt x="285680" y="2056344"/>
                  <a:pt x="0" y="2073624"/>
                </a:cubicBezTo>
                <a:cubicBezTo>
                  <a:pt x="-37641" y="1846131"/>
                  <a:pt x="6119" y="1814339"/>
                  <a:pt x="0" y="1617427"/>
                </a:cubicBezTo>
                <a:cubicBezTo>
                  <a:pt x="-6119" y="1420515"/>
                  <a:pt x="32265" y="1249267"/>
                  <a:pt x="0" y="1099021"/>
                </a:cubicBezTo>
                <a:cubicBezTo>
                  <a:pt x="-32265" y="948775"/>
                  <a:pt x="26259" y="831546"/>
                  <a:pt x="0" y="622087"/>
                </a:cubicBezTo>
                <a:cubicBezTo>
                  <a:pt x="-26259" y="412628"/>
                  <a:pt x="72381" y="299765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B76A0"/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ptos Black" panose="020B0004020202020204" pitchFamily="34" charset="0"/>
              </a:defRPr>
            </a:lvl1pPr>
          </a:lstStyle>
          <a:p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1304925"/>
            <a:ext cx="7429047" cy="4895849"/>
          </a:xfrm>
          <a:prstGeom prst="rect">
            <a:avLst/>
          </a:prstGeom>
        </p:spPr>
        <p:txBody>
          <a:bodyPr/>
          <a:lstStyle>
            <a:lvl1pPr marL="360000" marR="0" indent="-360000" algn="l" defTabSz="91467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2835F"/>
              </a:buClr>
              <a:buSzPct val="75000"/>
              <a:buFont typeface="Wingdings" panose="05000000000000000000" pitchFamily="2" charset="2"/>
              <a:buChar char="Ø"/>
              <a:tabLst/>
              <a:defRPr lang="en-US" sz="4000" b="0" i="0" baseline="0" smtClean="0">
                <a:solidFill>
                  <a:schemeClr val="tx1"/>
                </a:solidFill>
                <a:effectLst/>
                <a:latin typeface="Aptos Black" panose="020B0004020202020204" pitchFamily="34" charset="0"/>
                <a:ea typeface="Source Sans Pro" charset="0"/>
                <a:cs typeface="Aptos Black" panose="020B0004020202020204" pitchFamily="34" charset="0"/>
              </a:defRPr>
            </a:lvl1pPr>
            <a:lvl2pPr marL="292698" indent="-292698">
              <a:lnSpc>
                <a:spcPct val="112000"/>
              </a:lnSpc>
              <a:spcAft>
                <a:spcPts val="3400"/>
              </a:spcAft>
              <a:defRPr sz="2400" b="0" i="0">
                <a:solidFill>
                  <a:srgbClr val="404145"/>
                </a:solidFill>
                <a:latin typeface="Avenir Book" charset="0"/>
                <a:ea typeface="Avenir Book" charset="0"/>
                <a:cs typeface="Avenir Book" charset="0"/>
              </a:defRPr>
            </a:lvl2pPr>
          </a:lstStyle>
          <a:p>
            <a:pPr lvl="0"/>
            <a:r>
              <a:rPr lang="en-US" dirty="0" err="1"/>
              <a:t>Aufzählungstext</a:t>
            </a:r>
            <a:r>
              <a:rPr lang="en-US" dirty="0"/>
              <a:t> </a:t>
            </a:r>
            <a:r>
              <a:rPr lang="en-US" dirty="0" err="1"/>
              <a:t>eingeben</a:t>
            </a:r>
            <a:endParaRPr lang="en-US" dirty="0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A2E56AE5-580C-1791-8D17-09CD11DD054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6423346"/>
              </p:ext>
            </p:extLst>
          </p:nvPr>
        </p:nvGraphicFramePr>
        <p:xfrm>
          <a:off x="7879348" y="1439679"/>
          <a:ext cx="3897112" cy="1786457"/>
        </p:xfrm>
        <a:graphic>
          <a:graphicData uri="http://schemas.openxmlformats.org/drawingml/2006/table">
            <a:tbl>
              <a:tblPr firstRow="1">
                <a:tableStyleId>{5A111915-BE36-4E01-A7E5-04B1672EAD32}</a:tableStyleId>
              </a:tblPr>
              <a:tblGrid>
                <a:gridCol w="2240198">
                  <a:extLst>
                    <a:ext uri="{9D8B030D-6E8A-4147-A177-3AD203B41FA5}">
                      <a16:colId xmlns:a16="http://schemas.microsoft.com/office/drawing/2014/main" val="3191525899"/>
                    </a:ext>
                  </a:extLst>
                </a:gridCol>
                <a:gridCol w="1656914">
                  <a:extLst>
                    <a:ext uri="{9D8B030D-6E8A-4147-A177-3AD203B41FA5}">
                      <a16:colId xmlns:a16="http://schemas.microsoft.com/office/drawing/2014/main" val="3826260876"/>
                    </a:ext>
                  </a:extLst>
                </a:gridCol>
              </a:tblGrid>
              <a:tr h="445782">
                <a:tc>
                  <a:txBody>
                    <a:bodyPr/>
                    <a:lstStyle/>
                    <a:p>
                      <a:r>
                        <a:rPr lang="de-DE" sz="2000" b="1" dirty="0"/>
                        <a:t>Variante</a:t>
                      </a:r>
                      <a:endParaRPr lang="de-DE" sz="2000" b="1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/>
                        <a:t>ca. Dauer</a:t>
                      </a:r>
                      <a:endParaRPr lang="de-DE" sz="2000" b="1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49077"/>
                  </a:ext>
                </a:extLst>
              </a:tr>
              <a:tr h="417206">
                <a:tc>
                  <a:txBody>
                    <a:bodyPr/>
                    <a:lstStyle/>
                    <a:p>
                      <a:endParaRPr lang="de-DE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675965"/>
                  </a:ext>
                </a:extLst>
              </a:tr>
              <a:tr h="417206">
                <a:tc>
                  <a:txBody>
                    <a:bodyPr/>
                    <a:lstStyle/>
                    <a:p>
                      <a:endParaRPr lang="de-DE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8965718"/>
                  </a:ext>
                </a:extLst>
              </a:tr>
              <a:tr h="506263">
                <a:tc>
                  <a:txBody>
                    <a:bodyPr/>
                    <a:lstStyle/>
                    <a:p>
                      <a:endParaRPr lang="de-DE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424062"/>
                  </a:ext>
                </a:extLst>
              </a:tr>
            </a:tbl>
          </a:graphicData>
        </a:graphic>
      </p:graphicFrame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CFA48E5-3273-CEB1-4764-5EB5BDB566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79347" y="1928009"/>
            <a:ext cx="2260345" cy="366021"/>
          </a:xfrm>
          <a:prstGeom prst="rect">
            <a:avLst/>
          </a:prstGeom>
          <a:noFill/>
          <a:ln>
            <a:noFill/>
          </a:ln>
        </p:spPr>
        <p:txBody>
          <a:bodyPr lIns="90000" tIns="0" rIns="0" bIns="0" anchor="ctr"/>
          <a:lstStyle>
            <a:lvl1pPr marL="0" indent="0">
              <a:buFontTx/>
              <a:buNone/>
              <a:defRPr sz="200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de-DE" dirty="0"/>
              <a:t>Feld1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1ADCCDCB-8929-6C06-A981-CE62037C20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139694" y="1928009"/>
            <a:ext cx="1636765" cy="366021"/>
          </a:xfrm>
          <a:prstGeom prst="rect">
            <a:avLst/>
          </a:prstGeom>
          <a:noFill/>
          <a:ln>
            <a:noFill/>
          </a:ln>
        </p:spPr>
        <p:txBody>
          <a:bodyPr lIns="0" tIns="0" rIns="90000" bIns="0" anchor="ctr"/>
          <a:lstStyle>
            <a:lvl1pPr marL="0" indent="0" algn="r">
              <a:buFontTx/>
              <a:buNone/>
              <a:defRPr sz="200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de-DE" dirty="0"/>
              <a:t>Wert1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A09F7051-0888-E73E-09EA-889B13114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79348" y="2346371"/>
            <a:ext cx="2260344" cy="366021"/>
          </a:xfrm>
          <a:prstGeom prst="rect">
            <a:avLst/>
          </a:prstGeom>
          <a:noFill/>
          <a:ln>
            <a:noFill/>
          </a:ln>
        </p:spPr>
        <p:txBody>
          <a:bodyPr lIns="90000" tIns="0" rIns="0" bIns="0" anchor="ctr"/>
          <a:lstStyle>
            <a:lvl1pPr marL="0" indent="0">
              <a:buFontTx/>
              <a:buNone/>
              <a:defRPr sz="200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de-DE" dirty="0"/>
              <a:t>Feld2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BB00BF4B-9A64-28F3-1415-E337AC5A6A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139696" y="2346371"/>
            <a:ext cx="1636763" cy="366021"/>
          </a:xfrm>
          <a:prstGeom prst="rect">
            <a:avLst/>
          </a:prstGeom>
          <a:noFill/>
          <a:ln>
            <a:noFill/>
          </a:ln>
        </p:spPr>
        <p:txBody>
          <a:bodyPr lIns="0" tIns="0" rIns="90000" bIns="0" anchor="ctr"/>
          <a:lstStyle>
            <a:lvl1pPr marL="0" indent="0" algn="r">
              <a:buFontTx/>
              <a:buNone/>
              <a:defRPr sz="200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de-DE" dirty="0"/>
              <a:t>Wert2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735E11DB-563E-240B-8C31-AE4A19162E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39692" y="2746343"/>
            <a:ext cx="1636768" cy="445842"/>
          </a:xfrm>
          <a:prstGeom prst="rect">
            <a:avLst/>
          </a:prstGeom>
          <a:noFill/>
          <a:ln>
            <a:noFill/>
          </a:ln>
        </p:spPr>
        <p:txBody>
          <a:bodyPr lIns="0" tIns="0" rIns="90000" bIns="0" anchor="ctr"/>
          <a:lstStyle>
            <a:lvl1pPr marL="0" indent="0" algn="r">
              <a:buFontTx/>
              <a:buNone/>
              <a:defRPr sz="2800" b="1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de-DE" dirty="0"/>
              <a:t>Prozent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11A3AB8-4A3E-C15B-427B-6921EC1003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0536" y="828606"/>
            <a:ext cx="505923" cy="51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75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FBA2B0D-F4B0-0A55-C7F7-A55494556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796E78F-26D0-FD77-EA60-E6DEBDD1F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7" y="1304925"/>
            <a:ext cx="11591926" cy="489584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3C41BB3-7022-9018-05B4-F7485CBDD0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630084-0DC4-4B48-96C1-B1951B1EF081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63CA44E-5669-42B6-0126-8B299AA73A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3457029-537E-4E42-DCC1-7B2120A872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8C81CE-2D2E-454C-B74C-BF6D22D0BFD4}" type="slidenum">
              <a:rPr lang="de-DE" smtClean="0"/>
              <a:t>‹Nr.›</a:t>
            </a:fld>
            <a:endParaRPr lang="de-DE"/>
          </a:p>
        </p:txBody>
      </p:sp>
      <p:pic>
        <p:nvPicPr>
          <p:cNvPr id="8" name="Logo" descr="Ein Bild, das Text, Schrift, Grafiken, Grafikdesign enthält.&#10;&#10;KI-generierte Inhalte können fehlerhaft sein." hidden="1">
            <a:extLst>
              <a:ext uri="{FF2B5EF4-FFF2-40B4-BE49-F238E27FC236}">
                <a16:creationId xmlns:a16="http://schemas.microsoft.com/office/drawing/2014/main" id="{03AC872E-F392-1DDA-BD88-E4DF06E9866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11">
            <a:alphaModFix am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208" y="319810"/>
            <a:ext cx="1524103" cy="86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323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6" r:id="rId4"/>
    <p:sldLayoutId id="2147483654" r:id="rId5"/>
    <p:sldLayoutId id="2147483665" r:id="rId6"/>
    <p:sldLayoutId id="2147483655" r:id="rId7"/>
    <p:sldLayoutId id="214748366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ln>
            <a:solidFill>
              <a:srgbClr val="38342B"/>
            </a:solidFill>
          </a:ln>
          <a:solidFill>
            <a:srgbClr val="A0947E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B2835F"/>
        </a:buClr>
        <a:buSzPct val="75000"/>
        <a:buFont typeface="Wingdings" panose="05000000000000000000" pitchFamily="2" charset="2"/>
        <a:buChar char="Ø"/>
        <a:defRPr sz="4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2835F"/>
        </a:buClr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731" userDrawn="1">
          <p15:clr>
            <a:srgbClr val="F26B43"/>
          </p15:clr>
        </p15:guide>
        <p15:guide id="5" orient="horz" pos="822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1979" userDrawn="1">
          <p15:clr>
            <a:srgbClr val="F26B43"/>
          </p15:clr>
        </p15:guide>
        <p15:guide id="8" orient="horz" pos="3634" userDrawn="1">
          <p15:clr>
            <a:srgbClr val="F26B43"/>
          </p15:clr>
        </p15:guide>
        <p15:guide id="9" pos="1844" userDrawn="1">
          <p15:clr>
            <a:srgbClr val="F26B43"/>
          </p15:clr>
        </p15:guide>
        <p15:guide id="10" pos="2071" userDrawn="1">
          <p15:clr>
            <a:srgbClr val="F26B43"/>
          </p15:clr>
        </p15:guide>
        <p15:guide id="11" pos="3727" userDrawn="1">
          <p15:clr>
            <a:srgbClr val="F26B43"/>
          </p15:clr>
        </p15:guide>
        <p15:guide id="12" pos="3953" userDrawn="1">
          <p15:clr>
            <a:srgbClr val="F26B43"/>
          </p15:clr>
        </p15:guide>
        <p15:guide id="13" pos="5609" userDrawn="1">
          <p15:clr>
            <a:srgbClr val="F26B43"/>
          </p15:clr>
        </p15:guide>
        <p15:guide id="14" pos="5836" userDrawn="1">
          <p15:clr>
            <a:srgbClr val="F26B43"/>
          </p15:clr>
        </p15:guide>
        <p15:guide id="15" orient="horz" pos="459" userDrawn="1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Relationship Id="rId6" Type="http://schemas.openxmlformats.org/officeDocument/2006/relationships/customXml" Target="../ink/ink2.xml"/><Relationship Id="rId5" Type="http://schemas.openxmlformats.org/officeDocument/2006/relationships/image" Target="../media/image171.png"/><Relationship Id="rId4" Type="http://schemas.openxmlformats.org/officeDocument/2006/relationships/customXml" Target="../ink/ink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22.png"/><Relationship Id="rId5" Type="http://schemas.openxmlformats.org/officeDocument/2006/relationships/customXml" Target="../ink/ink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7.xml"/><Relationship Id="rId7" Type="http://schemas.openxmlformats.org/officeDocument/2006/relationships/customXml" Target="../ink/ink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customXml" Target="../ink/ink6.xml"/><Relationship Id="rId5" Type="http://schemas.openxmlformats.org/officeDocument/2006/relationships/image" Target="../media/image21.png"/><Relationship Id="rId4" Type="http://schemas.openxmlformats.org/officeDocument/2006/relationships/customXml" Target="../ink/ink5.xml"/><Relationship Id="rId9" Type="http://schemas.openxmlformats.org/officeDocument/2006/relationships/customXml" Target="../ink/ink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3" Type="http://schemas.openxmlformats.org/officeDocument/2006/relationships/notesSlide" Target="../notesSlides/notesSlide8.xml"/><Relationship Id="rId7" Type="http://schemas.openxmlformats.org/officeDocument/2006/relationships/customXml" Target="../ink/ink1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Relationship Id="rId6" Type="http://schemas.openxmlformats.org/officeDocument/2006/relationships/customXml" Target="../ink/ink10.xml"/><Relationship Id="rId5" Type="http://schemas.openxmlformats.org/officeDocument/2006/relationships/image" Target="../media/image210.png"/><Relationship Id="rId4" Type="http://schemas.openxmlformats.org/officeDocument/2006/relationships/customXml" Target="../ink/ink9.xml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Relationship Id="rId6" Type="http://schemas.openxmlformats.org/officeDocument/2006/relationships/image" Target="../media/image18.png"/><Relationship Id="rId5" Type="http://schemas.openxmlformats.org/officeDocument/2006/relationships/image" Target="../media/image172.png"/><Relationship Id="rId4" Type="http://schemas.openxmlformats.org/officeDocument/2006/relationships/customXml" Target="../ink/ink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5.xml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4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Relationship Id="rId6" Type="http://schemas.openxmlformats.org/officeDocument/2006/relationships/image" Target="../media/image3.png"/><Relationship Id="rId11" Type="http://schemas.openxmlformats.org/officeDocument/2006/relationships/customXml" Target="../ink/ink17.xml"/><Relationship Id="rId5" Type="http://schemas.openxmlformats.org/officeDocument/2006/relationships/image" Target="../media/image202.png"/><Relationship Id="rId10" Type="http://schemas.openxmlformats.org/officeDocument/2006/relationships/customXml" Target="../ink/ink16.xml"/><Relationship Id="rId4" Type="http://schemas.openxmlformats.org/officeDocument/2006/relationships/customXml" Target="../ink/ink14.xml"/><Relationship Id="rId9" Type="http://schemas.openxmlformats.org/officeDocument/2006/relationships/image" Target="../media/image2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6.xm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Relationship Id="rId6" Type="http://schemas.openxmlformats.org/officeDocument/2006/relationships/image" Target="../media/image24.png"/><Relationship Id="rId5" Type="http://schemas.openxmlformats.org/officeDocument/2006/relationships/image" Target="../media/image200.png"/><Relationship Id="rId4" Type="http://schemas.openxmlformats.org/officeDocument/2006/relationships/customXml" Target="../ink/ink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Relationship Id="rId6" Type="http://schemas.openxmlformats.org/officeDocument/2006/relationships/image" Target="../media/image26.png"/><Relationship Id="rId5" Type="http://schemas.openxmlformats.org/officeDocument/2006/relationships/image" Target="../media/image161.png"/><Relationship Id="rId4" Type="http://schemas.openxmlformats.org/officeDocument/2006/relationships/customXml" Target="../ink/ink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Relationship Id="rId6" Type="http://schemas.openxmlformats.org/officeDocument/2006/relationships/image" Target="../media/image18.png"/><Relationship Id="rId5" Type="http://schemas.openxmlformats.org/officeDocument/2006/relationships/image" Target="../media/image170.png"/><Relationship Id="rId4" Type="http://schemas.openxmlformats.org/officeDocument/2006/relationships/customXml" Target="../ink/ink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Relationship Id="rId6" Type="http://schemas.openxmlformats.org/officeDocument/2006/relationships/image" Target="../media/image251.png"/><Relationship Id="rId5" Type="http://schemas.openxmlformats.org/officeDocument/2006/relationships/customXml" Target="../ink/ink21.xml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1.xml"/><Relationship Id="rId6" Type="http://schemas.openxmlformats.org/officeDocument/2006/relationships/image" Target="../media/image24.png"/><Relationship Id="rId5" Type="http://schemas.openxmlformats.org/officeDocument/2006/relationships/image" Target="../media/image272.png"/><Relationship Id="rId4" Type="http://schemas.openxmlformats.org/officeDocument/2006/relationships/customXml" Target="../ink/ink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Relationship Id="rId6" Type="http://schemas.openxmlformats.org/officeDocument/2006/relationships/image" Target="../media/image26.png"/><Relationship Id="rId5" Type="http://schemas.openxmlformats.org/officeDocument/2006/relationships/image" Target="../media/image261.png"/><Relationship Id="rId4" Type="http://schemas.openxmlformats.org/officeDocument/2006/relationships/customXml" Target="../ink/ink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3.xml"/><Relationship Id="rId6" Type="http://schemas.openxmlformats.org/officeDocument/2006/relationships/image" Target="../media/image28.png"/><Relationship Id="rId5" Type="http://schemas.openxmlformats.org/officeDocument/2006/relationships/image" Target="../media/image271.png"/><Relationship Id="rId4" Type="http://schemas.openxmlformats.org/officeDocument/2006/relationships/customXml" Target="../ink/ink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Relationship Id="rId6" Type="http://schemas.openxmlformats.org/officeDocument/2006/relationships/image" Target="../media/image24.png"/><Relationship Id="rId5" Type="http://schemas.openxmlformats.org/officeDocument/2006/relationships/image" Target="../media/image250.png"/><Relationship Id="rId4" Type="http://schemas.openxmlformats.org/officeDocument/2006/relationships/customXml" Target="../ink/ink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25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6.xml"/><Relationship Id="rId4" Type="http://schemas.openxmlformats.org/officeDocument/2006/relationships/image" Target="../media/image26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.xml"/><Relationship Id="rId4" Type="http://schemas.openxmlformats.org/officeDocument/2006/relationships/image" Target="../media/image2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8.xml"/><Relationship Id="rId4" Type="http://schemas.openxmlformats.org/officeDocument/2006/relationships/image" Target="../media/image27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9.xml"/><Relationship Id="rId4" Type="http://schemas.openxmlformats.org/officeDocument/2006/relationships/image" Target="../media/image28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22.xml"/><Relationship Id="rId7" Type="http://schemas.openxmlformats.org/officeDocument/2006/relationships/customXml" Target="../ink/ink3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1.xml"/><Relationship Id="rId6" Type="http://schemas.openxmlformats.org/officeDocument/2006/relationships/image" Target="../media/image290.png"/><Relationship Id="rId5" Type="http://schemas.openxmlformats.org/officeDocument/2006/relationships/customXml" Target="../ink/ink30.xml"/><Relationship Id="rId4" Type="http://schemas.openxmlformats.org/officeDocument/2006/relationships/image" Target="../media/image24.png"/><Relationship Id="rId9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32.emf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33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4.xml"/><Relationship Id="rId6" Type="http://schemas.openxmlformats.org/officeDocument/2006/relationships/customXml" Target="../ink/ink33.xml"/><Relationship Id="rId5" Type="http://schemas.openxmlformats.org/officeDocument/2006/relationships/image" Target="../media/image34.png"/><Relationship Id="rId4" Type="http://schemas.openxmlformats.org/officeDocument/2006/relationships/customXml" Target="../ink/ink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ustomXml" Target="../ink/ink3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5.xml"/><Relationship Id="rId4" Type="http://schemas.openxmlformats.org/officeDocument/2006/relationships/image" Target="../media/image1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ustomXml" Target="../ink/ink3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6.xml"/><Relationship Id="rId6" Type="http://schemas.openxmlformats.org/officeDocument/2006/relationships/image" Target="../media/image37.png"/><Relationship Id="rId5" Type="http://schemas.openxmlformats.org/officeDocument/2006/relationships/customXml" Target="../ink/ink36.xml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ustomXml" Target="../ink/ink3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7.xml"/><Relationship Id="rId5" Type="http://schemas.openxmlformats.org/officeDocument/2006/relationships/image" Target="../media/image19.png"/><Relationship Id="rId4" Type="http://schemas.openxmlformats.org/officeDocument/2006/relationships/image" Target="../media/image31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8.xml"/><Relationship Id="rId6" Type="http://schemas.openxmlformats.org/officeDocument/2006/relationships/customXml" Target="../ink/ink39.xml"/><Relationship Id="rId5" Type="http://schemas.openxmlformats.org/officeDocument/2006/relationships/image" Target="../media/image36.png"/><Relationship Id="rId4" Type="http://schemas.openxmlformats.org/officeDocument/2006/relationships/customXml" Target="../ink/ink3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ustomXml" Target="../ink/ink4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9.xml"/><Relationship Id="rId5" Type="http://schemas.openxmlformats.org/officeDocument/2006/relationships/image" Target="../media/image19.png"/><Relationship Id="rId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ustomXml" Target="../ink/ink4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0.xml"/><Relationship Id="rId4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ustomXml" Target="../ink/ink4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1.xml"/><Relationship Id="rId5" Type="http://schemas.openxmlformats.org/officeDocument/2006/relationships/image" Target="../media/image19.png"/><Relationship Id="rId4" Type="http://schemas.openxmlformats.org/officeDocument/2006/relationships/image" Target="../media/image37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ustomXml" Target="../ink/ink4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2.xml"/><Relationship Id="rId6" Type="http://schemas.openxmlformats.org/officeDocument/2006/relationships/image" Target="../media/image37.png"/><Relationship Id="rId5" Type="http://schemas.openxmlformats.org/officeDocument/2006/relationships/customXml" Target="../ink/ink44.xml"/><Relationship Id="rId4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3.xml"/><Relationship Id="rId6" Type="http://schemas.openxmlformats.org/officeDocument/2006/relationships/image" Target="../media/image19.png"/><Relationship Id="rId5" Type="http://schemas.openxmlformats.org/officeDocument/2006/relationships/image" Target="../media/image40.png"/><Relationship Id="rId4" Type="http://schemas.openxmlformats.org/officeDocument/2006/relationships/customXml" Target="../ink/ink4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2" Type="http://schemas.microsoft.com/office/2007/relationships/media" Target="../media/media6.mp4"/><Relationship Id="rId1" Type="http://schemas.openxmlformats.org/officeDocument/2006/relationships/tags" Target="../tags/tag44.xml"/><Relationship Id="rId6" Type="http://schemas.openxmlformats.org/officeDocument/2006/relationships/image" Target="../media/image38.pn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video" Target="../media/media2.mp4"/><Relationship Id="rId7" Type="http://schemas.openxmlformats.org/officeDocument/2006/relationships/image" Target="../media/image9.png"/><Relationship Id="rId2" Type="http://schemas.microsoft.com/office/2007/relationships/media" Target="../media/media2.mp4"/><Relationship Id="rId1" Type="http://schemas.openxmlformats.org/officeDocument/2006/relationships/tags" Target="../tags/tag3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5.xml"/><Relationship Id="rId6" Type="http://schemas.openxmlformats.org/officeDocument/2006/relationships/image" Target="../media/image26.png"/><Relationship Id="rId5" Type="http://schemas.openxmlformats.org/officeDocument/2006/relationships/image" Target="../media/image331.png"/><Relationship Id="rId4" Type="http://schemas.openxmlformats.org/officeDocument/2006/relationships/customXml" Target="../ink/ink4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6.xml"/><Relationship Id="rId6" Type="http://schemas.openxmlformats.org/officeDocument/2006/relationships/image" Target="../media/image26.png"/><Relationship Id="rId5" Type="http://schemas.openxmlformats.org/officeDocument/2006/relationships/image" Target="../media/image340.png"/><Relationship Id="rId4" Type="http://schemas.openxmlformats.org/officeDocument/2006/relationships/customXml" Target="../ink/ink4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7.xml"/><Relationship Id="rId6" Type="http://schemas.openxmlformats.org/officeDocument/2006/relationships/image" Target="../media/image26.png"/><Relationship Id="rId5" Type="http://schemas.openxmlformats.org/officeDocument/2006/relationships/image" Target="../media/image311.png"/><Relationship Id="rId4" Type="http://schemas.openxmlformats.org/officeDocument/2006/relationships/customXml" Target="../ink/ink48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33.xml"/><Relationship Id="rId7" Type="http://schemas.openxmlformats.org/officeDocument/2006/relationships/customXml" Target="../ink/ink5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8.xml"/><Relationship Id="rId6" Type="http://schemas.openxmlformats.org/officeDocument/2006/relationships/customXml" Target="../ink/ink50.xml"/><Relationship Id="rId5" Type="http://schemas.openxmlformats.org/officeDocument/2006/relationships/image" Target="../media/image350.png"/><Relationship Id="rId10" Type="http://schemas.openxmlformats.org/officeDocument/2006/relationships/image" Target="../media/image41.png"/><Relationship Id="rId4" Type="http://schemas.openxmlformats.org/officeDocument/2006/relationships/customXml" Target="../ink/ink49.xml"/><Relationship Id="rId9" Type="http://schemas.openxmlformats.org/officeDocument/2006/relationships/customXml" Target="../ink/ink5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9.xml"/><Relationship Id="rId6" Type="http://schemas.openxmlformats.org/officeDocument/2006/relationships/image" Target="../media/image26.png"/><Relationship Id="rId5" Type="http://schemas.openxmlformats.org/officeDocument/2006/relationships/image" Target="../media/image390.png"/><Relationship Id="rId4" Type="http://schemas.openxmlformats.org/officeDocument/2006/relationships/customXml" Target="../ink/ink5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0.xml"/><Relationship Id="rId6" Type="http://schemas.openxmlformats.org/officeDocument/2006/relationships/image" Target="../media/image26.png"/><Relationship Id="rId5" Type="http://schemas.openxmlformats.org/officeDocument/2006/relationships/image" Target="../media/image400.png"/><Relationship Id="rId4" Type="http://schemas.openxmlformats.org/officeDocument/2006/relationships/customXml" Target="../ink/ink54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customXml" Target="../ink/ink58.xml"/><Relationship Id="rId3" Type="http://schemas.openxmlformats.org/officeDocument/2006/relationships/customXml" Target="../ink/ink55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1.xml"/><Relationship Id="rId6" Type="http://schemas.openxmlformats.org/officeDocument/2006/relationships/customXml" Target="../ink/ink57.xml"/><Relationship Id="rId5" Type="http://schemas.openxmlformats.org/officeDocument/2006/relationships/customXml" Target="../ink/ink56.xml"/><Relationship Id="rId10" Type="http://schemas.openxmlformats.org/officeDocument/2006/relationships/customXml" Target="../ink/ink59.xml"/><Relationship Id="rId4" Type="http://schemas.openxmlformats.org/officeDocument/2006/relationships/image" Target="../media/image410.png"/><Relationship Id="rId9" Type="http://schemas.openxmlformats.org/officeDocument/2006/relationships/image" Target="../media/image43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2.xml"/><Relationship Id="rId6" Type="http://schemas.openxmlformats.org/officeDocument/2006/relationships/image" Target="../media/image26.png"/><Relationship Id="rId5" Type="http://schemas.openxmlformats.org/officeDocument/2006/relationships/image" Target="../media/image421.png"/><Relationship Id="rId4" Type="http://schemas.openxmlformats.org/officeDocument/2006/relationships/customXml" Target="../ink/ink6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ustomXml" Target="../ink/ink6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3.xml"/><Relationship Id="rId6" Type="http://schemas.openxmlformats.org/officeDocument/2006/relationships/image" Target="../media/image430.png"/><Relationship Id="rId5" Type="http://schemas.openxmlformats.org/officeDocument/2006/relationships/customXml" Target="../ink/ink62.xml"/><Relationship Id="rId4" Type="http://schemas.openxmlformats.org/officeDocument/2006/relationships/image" Target="../media/image4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4.xml"/><Relationship Id="rId6" Type="http://schemas.openxmlformats.org/officeDocument/2006/relationships/image" Target="../media/image26.png"/><Relationship Id="rId5" Type="http://schemas.openxmlformats.org/officeDocument/2006/relationships/image" Target="../media/image44.png"/><Relationship Id="rId4" Type="http://schemas.openxmlformats.org/officeDocument/2006/relationships/customXml" Target="../ink/ink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35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5.xml"/><Relationship Id="rId6" Type="http://schemas.openxmlformats.org/officeDocument/2006/relationships/customXml" Target="../ink/ink65.xml"/><Relationship Id="rId5" Type="http://schemas.openxmlformats.org/officeDocument/2006/relationships/image" Target="../media/image45.png"/><Relationship Id="rId4" Type="http://schemas.openxmlformats.org/officeDocument/2006/relationships/customXml" Target="../ink/ink6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2" Type="http://schemas.microsoft.com/office/2007/relationships/media" Target="../media/media7.mp4"/><Relationship Id="rId1" Type="http://schemas.openxmlformats.org/officeDocument/2006/relationships/tags" Target="../tags/tag56.xml"/><Relationship Id="rId6" Type="http://schemas.openxmlformats.org/officeDocument/2006/relationships/image" Target="../media/image43.png"/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ustomXml" Target="../ink/ink66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7.xml"/><Relationship Id="rId6" Type="http://schemas.openxmlformats.org/officeDocument/2006/relationships/image" Target="../media/image531.png"/><Relationship Id="rId5" Type="http://schemas.openxmlformats.org/officeDocument/2006/relationships/customXml" Target="../ink/ink67.xml"/><Relationship Id="rId4" Type="http://schemas.openxmlformats.org/officeDocument/2006/relationships/image" Target="../media/image5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8.xml"/><Relationship Id="rId5" Type="http://schemas.openxmlformats.org/officeDocument/2006/relationships/image" Target="../media/image48.png"/><Relationship Id="rId4" Type="http://schemas.openxmlformats.org/officeDocument/2006/relationships/customXml" Target="../ink/ink6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9.xml"/><Relationship Id="rId6" Type="http://schemas.openxmlformats.org/officeDocument/2006/relationships/image" Target="../media/image19.png"/><Relationship Id="rId5" Type="http://schemas.openxmlformats.org/officeDocument/2006/relationships/image" Target="../media/image330.png"/><Relationship Id="rId4" Type="http://schemas.openxmlformats.org/officeDocument/2006/relationships/customXml" Target="../ink/ink6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0.xml"/><Relationship Id="rId4" Type="http://schemas.openxmlformats.org/officeDocument/2006/relationships/image" Target="../media/image1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1.xml"/><Relationship Id="rId6" Type="http://schemas.openxmlformats.org/officeDocument/2006/relationships/image" Target="../media/image26.png"/><Relationship Id="rId5" Type="http://schemas.openxmlformats.org/officeDocument/2006/relationships/image" Target="../media/image49.png"/><Relationship Id="rId4" Type="http://schemas.openxmlformats.org/officeDocument/2006/relationships/customXml" Target="../ink/ink7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2.xml"/><Relationship Id="rId6" Type="http://schemas.openxmlformats.org/officeDocument/2006/relationships/image" Target="../media/image26.png"/><Relationship Id="rId5" Type="http://schemas.openxmlformats.org/officeDocument/2006/relationships/image" Target="../media/image56.png"/><Relationship Id="rId4" Type="http://schemas.openxmlformats.org/officeDocument/2006/relationships/customXml" Target="../ink/ink7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3.xml"/><Relationship Id="rId6" Type="http://schemas.openxmlformats.org/officeDocument/2006/relationships/image" Target="../media/image26.png"/><Relationship Id="rId5" Type="http://schemas.openxmlformats.org/officeDocument/2006/relationships/image" Target="../media/image530.png"/><Relationship Id="rId4" Type="http://schemas.openxmlformats.org/officeDocument/2006/relationships/customXml" Target="../ink/ink7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customXml" Target="../ink/ink7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4.xml"/><Relationship Id="rId6" Type="http://schemas.openxmlformats.org/officeDocument/2006/relationships/image" Target="../media/image58.png"/><Relationship Id="rId5" Type="http://schemas.openxmlformats.org/officeDocument/2006/relationships/customXml" Target="../ink/ink74.xml"/><Relationship Id="rId4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5.xml"/><Relationship Id="rId6" Type="http://schemas.openxmlformats.org/officeDocument/2006/relationships/image" Target="../media/image26.png"/><Relationship Id="rId5" Type="http://schemas.openxmlformats.org/officeDocument/2006/relationships/image" Target="../media/image520.png"/><Relationship Id="rId4" Type="http://schemas.openxmlformats.org/officeDocument/2006/relationships/customXml" Target="../ink/ink75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customXml" Target="../ink/ink76.xml"/><Relationship Id="rId7" Type="http://schemas.openxmlformats.org/officeDocument/2006/relationships/customXml" Target="../ink/ink7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6.xml"/><Relationship Id="rId6" Type="http://schemas.openxmlformats.org/officeDocument/2006/relationships/image" Target="../media/image50.png"/><Relationship Id="rId5" Type="http://schemas.openxmlformats.org/officeDocument/2006/relationships/customXml" Target="../ink/ink77.xml"/><Relationship Id="rId4" Type="http://schemas.openxmlformats.org/officeDocument/2006/relationships/image" Target="../media/image5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7.xml"/><Relationship Id="rId6" Type="http://schemas.openxmlformats.org/officeDocument/2006/relationships/image" Target="../media/image26.png"/><Relationship Id="rId5" Type="http://schemas.openxmlformats.org/officeDocument/2006/relationships/image" Target="../media/image51.png"/><Relationship Id="rId4" Type="http://schemas.openxmlformats.org/officeDocument/2006/relationships/customXml" Target="../ink/ink7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customXml" Target="../ink/ink8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8.xml"/><Relationship Id="rId6" Type="http://schemas.openxmlformats.org/officeDocument/2006/relationships/image" Target="../media/image52.png"/><Relationship Id="rId5" Type="http://schemas.openxmlformats.org/officeDocument/2006/relationships/customXml" Target="../ink/ink81.xml"/><Relationship Id="rId4" Type="http://schemas.openxmlformats.org/officeDocument/2006/relationships/image" Target="../media/image6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video" Target="../media/media8.mp4"/><Relationship Id="rId2" Type="http://schemas.microsoft.com/office/2007/relationships/media" Target="../media/media8.mp4"/><Relationship Id="rId1" Type="http://schemas.openxmlformats.org/officeDocument/2006/relationships/tags" Target="../tags/tag69.xml"/><Relationship Id="rId6" Type="http://schemas.openxmlformats.org/officeDocument/2006/relationships/image" Target="../media/image47.png"/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0.xml"/><Relationship Id="rId6" Type="http://schemas.openxmlformats.org/officeDocument/2006/relationships/image" Target="../media/image19.png"/><Relationship Id="rId5" Type="http://schemas.openxmlformats.org/officeDocument/2006/relationships/image" Target="../media/image450.png"/><Relationship Id="rId4" Type="http://schemas.openxmlformats.org/officeDocument/2006/relationships/customXml" Target="../ink/ink8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1.xml"/><Relationship Id="rId6" Type="http://schemas.openxmlformats.org/officeDocument/2006/relationships/image" Target="../media/image19.png"/><Relationship Id="rId5" Type="http://schemas.openxmlformats.org/officeDocument/2006/relationships/image" Target="../media/image470.png"/><Relationship Id="rId4" Type="http://schemas.openxmlformats.org/officeDocument/2006/relationships/customXml" Target="../ink/ink8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2.xml"/><Relationship Id="rId6" Type="http://schemas.openxmlformats.org/officeDocument/2006/relationships/image" Target="../media/image18.png"/><Relationship Id="rId5" Type="http://schemas.openxmlformats.org/officeDocument/2006/relationships/image" Target="../media/image420.png"/><Relationship Id="rId4" Type="http://schemas.openxmlformats.org/officeDocument/2006/relationships/customXml" Target="../ink/ink8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3.xml"/><Relationship Id="rId6" Type="http://schemas.openxmlformats.org/officeDocument/2006/relationships/image" Target="../media/image19.png"/><Relationship Id="rId5" Type="http://schemas.openxmlformats.org/officeDocument/2006/relationships/image" Target="../media/image460.png"/><Relationship Id="rId4" Type="http://schemas.openxmlformats.org/officeDocument/2006/relationships/customXml" Target="../ink/ink8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4.xml"/><Relationship Id="rId6" Type="http://schemas.openxmlformats.org/officeDocument/2006/relationships/image" Target="../media/image26.png"/><Relationship Id="rId5" Type="http://schemas.openxmlformats.org/officeDocument/2006/relationships/image" Target="../media/image560.png"/><Relationship Id="rId4" Type="http://schemas.openxmlformats.org/officeDocument/2006/relationships/customXml" Target="../ink/ink8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5.xml"/><Relationship Id="rId4" Type="http://schemas.openxmlformats.org/officeDocument/2006/relationships/image" Target="../media/image2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6.xml"/><Relationship Id="rId6" Type="http://schemas.openxmlformats.org/officeDocument/2006/relationships/customXml" Target="../ink/ink88.xml"/><Relationship Id="rId5" Type="http://schemas.openxmlformats.org/officeDocument/2006/relationships/image" Target="../media/image65.png"/><Relationship Id="rId4" Type="http://schemas.openxmlformats.org/officeDocument/2006/relationships/customXml" Target="../ink/ink8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7.xml"/><Relationship Id="rId6" Type="http://schemas.openxmlformats.org/officeDocument/2006/relationships/image" Target="../media/image26.png"/><Relationship Id="rId5" Type="http://schemas.openxmlformats.org/officeDocument/2006/relationships/image" Target="../media/image67.png"/><Relationship Id="rId4" Type="http://schemas.openxmlformats.org/officeDocument/2006/relationships/customXml" Target="../ink/ink89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8.xml"/><Relationship Id="rId5" Type="http://schemas.openxmlformats.org/officeDocument/2006/relationships/image" Target="../media/image68.png"/><Relationship Id="rId4" Type="http://schemas.openxmlformats.org/officeDocument/2006/relationships/customXml" Target="../ink/ink90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9.xml"/><Relationship Id="rId6" Type="http://schemas.openxmlformats.org/officeDocument/2006/relationships/customXml" Target="../ink/ink92.xml"/><Relationship Id="rId5" Type="http://schemas.openxmlformats.org/officeDocument/2006/relationships/image" Target="../media/image55.png"/><Relationship Id="rId4" Type="http://schemas.openxmlformats.org/officeDocument/2006/relationships/customXml" Target="../ink/ink91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notesSlide" Target="../notesSlides/notesSlide59.xml"/><Relationship Id="rId7" Type="http://schemas.openxmlformats.org/officeDocument/2006/relationships/customXml" Target="../ink/ink94.xml"/><Relationship Id="rId12" Type="http://schemas.openxmlformats.org/officeDocument/2006/relationships/image" Target="../media/image6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0.xml"/><Relationship Id="rId6" Type="http://schemas.openxmlformats.org/officeDocument/2006/relationships/image" Target="../media/image54.png"/><Relationship Id="rId11" Type="http://schemas.openxmlformats.org/officeDocument/2006/relationships/customXml" Target="../ink/ink96.xml"/><Relationship Id="rId5" Type="http://schemas.openxmlformats.org/officeDocument/2006/relationships/image" Target="../media/image74.png"/><Relationship Id="rId10" Type="http://schemas.openxmlformats.org/officeDocument/2006/relationships/image" Target="../media/image64.png"/><Relationship Id="rId4" Type="http://schemas.openxmlformats.org/officeDocument/2006/relationships/customXml" Target="../ink/ink93.xml"/><Relationship Id="rId9" Type="http://schemas.openxmlformats.org/officeDocument/2006/relationships/customXml" Target="../ink/ink9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7" Type="http://schemas.openxmlformats.org/officeDocument/2006/relationships/customXml" Target="../ink/ink9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1.xml"/><Relationship Id="rId6" Type="http://schemas.openxmlformats.org/officeDocument/2006/relationships/customXml" Target="../ink/ink98.xml"/><Relationship Id="rId5" Type="http://schemas.openxmlformats.org/officeDocument/2006/relationships/image" Target="../media/image55.png"/><Relationship Id="rId4" Type="http://schemas.openxmlformats.org/officeDocument/2006/relationships/customXml" Target="../ink/ink9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2.xml"/><Relationship Id="rId5" Type="http://schemas.openxmlformats.org/officeDocument/2006/relationships/image" Target="../media/image600.png"/><Relationship Id="rId4" Type="http://schemas.openxmlformats.org/officeDocument/2006/relationships/customXml" Target="../ink/ink100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3.xml"/><Relationship Id="rId4" Type="http://schemas.openxmlformats.org/officeDocument/2006/relationships/image" Target="../media/image55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4.xml"/><Relationship Id="rId5" Type="http://schemas.openxmlformats.org/officeDocument/2006/relationships/image" Target="../media/image630.png"/><Relationship Id="rId4" Type="http://schemas.openxmlformats.org/officeDocument/2006/relationships/customXml" Target="../ink/ink10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5.xml"/><Relationship Id="rId3" Type="http://schemas.openxmlformats.org/officeDocument/2006/relationships/notesSlide" Target="../notesSlides/notesSlide63.xml"/><Relationship Id="rId7" Type="http://schemas.openxmlformats.org/officeDocument/2006/relationships/image" Target="../media/image69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5.xml"/><Relationship Id="rId6" Type="http://schemas.openxmlformats.org/officeDocument/2006/relationships/customXml" Target="../ink/ink104.xml"/><Relationship Id="rId5" Type="http://schemas.openxmlformats.org/officeDocument/2006/relationships/image" Target="../media/image640.png"/><Relationship Id="rId4" Type="http://schemas.openxmlformats.org/officeDocument/2006/relationships/customXml" Target="../ink/ink103.xml"/><Relationship Id="rId9" Type="http://schemas.openxmlformats.org/officeDocument/2006/relationships/customXml" Target="../ink/ink10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video" Target="../media/media9.mp4"/><Relationship Id="rId2" Type="http://schemas.microsoft.com/office/2007/relationships/media" Target="../media/media9.mp4"/><Relationship Id="rId1" Type="http://schemas.openxmlformats.org/officeDocument/2006/relationships/tags" Target="../tags/tag86.xml"/><Relationship Id="rId6" Type="http://schemas.openxmlformats.org/officeDocument/2006/relationships/image" Target="../media/image60.png"/><Relationship Id="rId5" Type="http://schemas.openxmlformats.org/officeDocument/2006/relationships/notesSlide" Target="../notesSlides/notesSlide64.xml"/><Relationship Id="rId4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alphaModFix amt="5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307645-CBC6-92D7-4BA1-7306A335C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t">
            <a:noAutofit/>
          </a:bodyPr>
          <a:lstStyle/>
          <a:p>
            <a:r>
              <a:rPr lang="de-DE"/>
              <a:t>Ein Test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9C1F46E-CE7E-150E-42C2-4F9DE0634C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>
            <a:noAutofit/>
          </a:bodyPr>
          <a:lstStyle/>
          <a:p>
            <a:r>
              <a:rPr lang="de-DE"/>
              <a:t>Hier steht nix</a:t>
            </a:r>
            <a:endParaRPr lang="de-DE" dirty="0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A219581D-268D-1123-E3F0-375D56B3F3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de-DE"/>
              <a:t>0</a:t>
            </a:r>
            <a:endParaRPr lang="de-DE" dirty="0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AD76690-FC37-FB31-638C-D1F02FD4FD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/>
              <a:t>Eine Zeile mit Text</a:t>
            </a:r>
          </a:p>
          <a:p>
            <a:r>
              <a:rPr lang="de-DE"/>
              <a:t>Noch eine Zeile</a:t>
            </a:r>
          </a:p>
          <a:p>
            <a:r>
              <a:rPr lang="de-DE"/>
              <a:t>Ohne Inhalt</a:t>
            </a:r>
            <a:endParaRPr lang="de-DE" dirty="0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3A8CDCFF-A3F9-CDEB-705C-DFDC733EF378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575425" y="2014538"/>
            <a:ext cx="5616575" cy="66516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/>
          </a:p>
        </p:txBody>
      </p:sp>
      <p:pic>
        <p:nvPicPr>
          <p:cNvPr id="6" name="HeyKI_0A">
            <a:hlinkClick r:id="" action="ppaction://media"/>
            <a:extLst>
              <a:ext uri="{FF2B5EF4-FFF2-40B4-BE49-F238E27FC236}">
                <a16:creationId xmlns:a16="http://schemas.microsoft.com/office/drawing/2014/main" id="{A3024C0F-BAEF-41B4-ADFB-AA272BD238E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21953" r="21875"/>
          <a:stretch>
            <a:fillRect/>
          </a:stretch>
        </p:blipFill>
        <p:spPr>
          <a:xfrm>
            <a:off x="6275388" y="296863"/>
            <a:ext cx="5616575" cy="5472112"/>
          </a:xfrm>
          <a:prstGeom prst="rect">
            <a:avLst/>
          </a:prstGeom>
          <a:ln w="9525">
            <a:solidFill>
              <a:srgbClr val="38342B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0618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2969">
        <p159:morph option="byObject"/>
      </p:transition>
    </mc:Choice>
    <mc:Fallback xmlns="">
      <p:transition spd="slow" advTm="29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694" objId="4"/>
        <p14:stopEvt time="2969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91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15"/>
    </mc:Choice>
    <mc:Fallback xmlns="">
      <p:transition spd="slow" advTm="3815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992513-9ED6-5726-6873-01EBB1615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1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0F26CEE-E4F1-0C7A-A581-D048AB8C7A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Lesen / schreiben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F890DB2-78D2-9E5E-D625-EBE6FAA3C4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de-DE" dirty="0"/>
              <a:t>1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10B6A9-C015-8CD9-9A5C-7765492A60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Massendaten</a:t>
            </a:r>
          </a:p>
          <a:p>
            <a:r>
              <a:rPr lang="de-DE" dirty="0"/>
              <a:t>- lesen</a:t>
            </a:r>
          </a:p>
          <a:p>
            <a:r>
              <a:rPr lang="de-DE" dirty="0"/>
              <a:t>- schreiben</a:t>
            </a:r>
          </a:p>
          <a:p>
            <a:r>
              <a:rPr lang="de-DE" dirty="0"/>
              <a:t>- mit und ohne Index</a:t>
            </a:r>
          </a:p>
        </p:txBody>
      </p:sp>
      <p:pic>
        <p:nvPicPr>
          <p:cNvPr id="3" name="HeyKI_1">
            <a:hlinkClick r:id="" action="ppaction://media"/>
            <a:extLst>
              <a:ext uri="{FF2B5EF4-FFF2-40B4-BE49-F238E27FC236}">
                <a16:creationId xmlns:a16="http://schemas.microsoft.com/office/drawing/2014/main" id="{05AEE739-56CB-DC48-F5D1-766535355E57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22022" r="21968"/>
          <a:stretch>
            <a:fillRect/>
          </a:stretch>
        </p:blipFill>
        <p:spPr>
          <a:xfrm>
            <a:off x="6275388" y="296863"/>
            <a:ext cx="5616574" cy="5472112"/>
          </a:xfrm>
          <a:prstGeom prst="rect">
            <a:avLst/>
          </a:prstGeom>
          <a:ln w="9525">
            <a:solidFill>
              <a:srgbClr val="38342B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506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842"/>
    </mc:Choice>
    <mc:Fallback xmlns="">
      <p:transition spd="slow" advTm="48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4496" objId="6"/>
        <p14:stopEvt time="45136" objId="6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998EFA-2338-A43B-0A0F-4ADB753C0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0,5 Mio. Datensätze schreiben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12B77F8-4733-6613-119D-9ABF42856B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Ohne Index</a:t>
            </a:r>
            <a:br>
              <a:rPr lang="de-DE" dirty="0"/>
            </a:br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(außer Primärschlüssel)</a:t>
            </a:r>
          </a:p>
          <a:p>
            <a:r>
              <a:rPr lang="de-DE" dirty="0"/>
              <a:t>Mit Indizes in allen Feldern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D70023E-679C-9967-C3CD-768DF302EB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Ohne Index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F3AB369-FEE0-6A68-0F11-9A43B6D2E1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12 sec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5198757-8D89-985B-52F7-ECC5F42AB2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Mit Index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BA15F66-DF5F-8675-F1CE-E063C9AB94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70 sec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0AA999C-5FCF-6FE5-948B-A52A28C915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538 %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EAA3439C-E225-E4E1-75CF-3AB58F1789EC}"/>
                  </a:ext>
                </a:extLst>
              </p14:cNvPr>
              <p14:cNvContentPartPr/>
              <p14:nvPr/>
            </p14:nvContentPartPr>
            <p14:xfrm>
              <a:off x="7924018" y="1970930"/>
              <a:ext cx="1444100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EAA3439C-E225-E4E1-75CF-3AB58F1789E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8180" y="1907570"/>
                <a:ext cx="1475415" cy="38736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Rechteckige Legende 3">
            <a:extLst>
              <a:ext uri="{FF2B5EF4-FFF2-40B4-BE49-F238E27FC236}">
                <a16:creationId xmlns:a16="http://schemas.microsoft.com/office/drawing/2014/main" id="{5146934B-8640-DFDB-7D47-2D0F00D629A5}"/>
              </a:ext>
            </a:extLst>
          </p:cNvPr>
          <p:cNvSpPr/>
          <p:nvPr/>
        </p:nvSpPr>
        <p:spPr>
          <a:xfrm>
            <a:off x="6095999" y="3665816"/>
            <a:ext cx="4396951" cy="877011"/>
          </a:xfrm>
          <a:custGeom>
            <a:avLst/>
            <a:gdLst>
              <a:gd name="connsiteX0" fmla="*/ 0 w 4396951"/>
              <a:gd name="connsiteY0" fmla="*/ 0 h 877011"/>
              <a:gd name="connsiteX1" fmla="*/ 487329 w 4396951"/>
              <a:gd name="connsiteY1" fmla="*/ 0 h 877011"/>
              <a:gd name="connsiteX2" fmla="*/ 1051604 w 4396951"/>
              <a:gd name="connsiteY2" fmla="*/ 0 h 877011"/>
              <a:gd name="connsiteX3" fmla="*/ 1513284 w 4396951"/>
              <a:gd name="connsiteY3" fmla="*/ 0 h 877011"/>
              <a:gd name="connsiteX4" fmla="*/ 1974964 w 4396951"/>
              <a:gd name="connsiteY4" fmla="*/ 0 h 877011"/>
              <a:gd name="connsiteX5" fmla="*/ 2564888 w 4396951"/>
              <a:gd name="connsiteY5" fmla="*/ 0 h 877011"/>
              <a:gd name="connsiteX6" fmla="*/ 3014704 w 4396951"/>
              <a:gd name="connsiteY6" fmla="*/ -159991 h 877011"/>
              <a:gd name="connsiteX7" fmla="*/ 3482512 w 4396951"/>
              <a:gd name="connsiteY7" fmla="*/ -326382 h 877011"/>
              <a:gd name="connsiteX8" fmla="*/ 3968312 w 4396951"/>
              <a:gd name="connsiteY8" fmla="*/ -499172 h 877011"/>
              <a:gd name="connsiteX9" fmla="*/ 4364150 w 4396951"/>
              <a:gd name="connsiteY9" fmla="*/ -639964 h 877011"/>
              <a:gd name="connsiteX10" fmla="*/ 4021138 w 4396951"/>
              <a:gd name="connsiteY10" fmla="*/ -326382 h 877011"/>
              <a:gd name="connsiteX11" fmla="*/ 3664126 w 4396951"/>
              <a:gd name="connsiteY11" fmla="*/ 0 h 877011"/>
              <a:gd name="connsiteX12" fmla="*/ 4030539 w 4396951"/>
              <a:gd name="connsiteY12" fmla="*/ 0 h 877011"/>
              <a:gd name="connsiteX13" fmla="*/ 4396951 w 4396951"/>
              <a:gd name="connsiteY13" fmla="*/ 0 h 877011"/>
              <a:gd name="connsiteX14" fmla="*/ 4396951 w 4396951"/>
              <a:gd name="connsiteY14" fmla="*/ 146169 h 877011"/>
              <a:gd name="connsiteX15" fmla="*/ 4396951 w 4396951"/>
              <a:gd name="connsiteY15" fmla="*/ 146169 h 877011"/>
              <a:gd name="connsiteX16" fmla="*/ 4396951 w 4396951"/>
              <a:gd name="connsiteY16" fmla="*/ 365421 h 877011"/>
              <a:gd name="connsiteX17" fmla="*/ 4396951 w 4396951"/>
              <a:gd name="connsiteY17" fmla="*/ 877011 h 877011"/>
              <a:gd name="connsiteX18" fmla="*/ 4045195 w 4396951"/>
              <a:gd name="connsiteY18" fmla="*/ 877011 h 877011"/>
              <a:gd name="connsiteX19" fmla="*/ 3664126 w 4396951"/>
              <a:gd name="connsiteY19" fmla="*/ 877011 h 877011"/>
              <a:gd name="connsiteX20" fmla="*/ 3114507 w 4396951"/>
              <a:gd name="connsiteY20" fmla="*/ 877011 h 877011"/>
              <a:gd name="connsiteX21" fmla="*/ 2564888 w 4396951"/>
              <a:gd name="connsiteY21" fmla="*/ 877011 h 877011"/>
              <a:gd name="connsiteX22" fmla="*/ 2564888 w 4396951"/>
              <a:gd name="connsiteY22" fmla="*/ 877011 h 877011"/>
              <a:gd name="connsiteX23" fmla="*/ 2128857 w 4396951"/>
              <a:gd name="connsiteY23" fmla="*/ 877011 h 877011"/>
              <a:gd name="connsiteX24" fmla="*/ 1641528 w 4396951"/>
              <a:gd name="connsiteY24" fmla="*/ 877011 h 877011"/>
              <a:gd name="connsiteX25" fmla="*/ 1077253 w 4396951"/>
              <a:gd name="connsiteY25" fmla="*/ 877011 h 877011"/>
              <a:gd name="connsiteX26" fmla="*/ 564275 w 4396951"/>
              <a:gd name="connsiteY26" fmla="*/ 877011 h 877011"/>
              <a:gd name="connsiteX27" fmla="*/ 0 w 4396951"/>
              <a:gd name="connsiteY27" fmla="*/ 877011 h 877011"/>
              <a:gd name="connsiteX28" fmla="*/ 0 w 4396951"/>
              <a:gd name="connsiteY28" fmla="*/ 365421 h 877011"/>
              <a:gd name="connsiteX29" fmla="*/ 0 w 4396951"/>
              <a:gd name="connsiteY29" fmla="*/ 146169 h 877011"/>
              <a:gd name="connsiteX30" fmla="*/ 0 w 4396951"/>
              <a:gd name="connsiteY30" fmla="*/ 146169 h 877011"/>
              <a:gd name="connsiteX31" fmla="*/ 0 w 4396951"/>
              <a:gd name="connsiteY31" fmla="*/ 0 h 87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396951" h="877011" fill="none" extrusionOk="0">
                <a:moveTo>
                  <a:pt x="0" y="0"/>
                </a:moveTo>
                <a:cubicBezTo>
                  <a:pt x="172182" y="-51124"/>
                  <a:pt x="334849" y="18921"/>
                  <a:pt x="487329" y="0"/>
                </a:cubicBezTo>
                <a:cubicBezTo>
                  <a:pt x="639809" y="-18921"/>
                  <a:pt x="903647" y="13145"/>
                  <a:pt x="1051604" y="0"/>
                </a:cubicBezTo>
                <a:cubicBezTo>
                  <a:pt x="1199561" y="-13145"/>
                  <a:pt x="1346856" y="46733"/>
                  <a:pt x="1513284" y="0"/>
                </a:cubicBezTo>
                <a:cubicBezTo>
                  <a:pt x="1679712" y="-46733"/>
                  <a:pt x="1760101" y="43795"/>
                  <a:pt x="1974964" y="0"/>
                </a:cubicBezTo>
                <a:cubicBezTo>
                  <a:pt x="2189827" y="-43795"/>
                  <a:pt x="2400578" y="70172"/>
                  <a:pt x="2564888" y="0"/>
                </a:cubicBezTo>
                <a:cubicBezTo>
                  <a:pt x="2706442" y="-74942"/>
                  <a:pt x="2827240" y="-49694"/>
                  <a:pt x="3014704" y="-159991"/>
                </a:cubicBezTo>
                <a:cubicBezTo>
                  <a:pt x="3202168" y="-270289"/>
                  <a:pt x="3266308" y="-208169"/>
                  <a:pt x="3482512" y="-326382"/>
                </a:cubicBezTo>
                <a:cubicBezTo>
                  <a:pt x="3698716" y="-444595"/>
                  <a:pt x="3877835" y="-424948"/>
                  <a:pt x="3968312" y="-499172"/>
                </a:cubicBezTo>
                <a:cubicBezTo>
                  <a:pt x="4058789" y="-573396"/>
                  <a:pt x="4246752" y="-563373"/>
                  <a:pt x="4364150" y="-639964"/>
                </a:cubicBezTo>
                <a:cubicBezTo>
                  <a:pt x="4263988" y="-483159"/>
                  <a:pt x="4135762" y="-502618"/>
                  <a:pt x="4021138" y="-326382"/>
                </a:cubicBezTo>
                <a:cubicBezTo>
                  <a:pt x="3906514" y="-150146"/>
                  <a:pt x="3755359" y="-131743"/>
                  <a:pt x="3664126" y="0"/>
                </a:cubicBezTo>
                <a:cubicBezTo>
                  <a:pt x="3826573" y="-43492"/>
                  <a:pt x="3870226" y="38030"/>
                  <a:pt x="4030539" y="0"/>
                </a:cubicBezTo>
                <a:cubicBezTo>
                  <a:pt x="4190852" y="-38030"/>
                  <a:pt x="4310110" y="38379"/>
                  <a:pt x="4396951" y="0"/>
                </a:cubicBezTo>
                <a:cubicBezTo>
                  <a:pt x="4409158" y="45271"/>
                  <a:pt x="4387294" y="110521"/>
                  <a:pt x="4396951" y="146169"/>
                </a:cubicBezTo>
                <a:lnTo>
                  <a:pt x="4396951" y="146169"/>
                </a:lnTo>
                <a:cubicBezTo>
                  <a:pt x="4402100" y="230229"/>
                  <a:pt x="4395910" y="259517"/>
                  <a:pt x="4396951" y="365421"/>
                </a:cubicBezTo>
                <a:cubicBezTo>
                  <a:pt x="4445934" y="590551"/>
                  <a:pt x="4341910" y="772397"/>
                  <a:pt x="4396951" y="877011"/>
                </a:cubicBezTo>
                <a:cubicBezTo>
                  <a:pt x="4239747" y="893872"/>
                  <a:pt x="4186097" y="864087"/>
                  <a:pt x="4045195" y="877011"/>
                </a:cubicBezTo>
                <a:cubicBezTo>
                  <a:pt x="3904293" y="889935"/>
                  <a:pt x="3743666" y="856707"/>
                  <a:pt x="3664126" y="877011"/>
                </a:cubicBezTo>
                <a:cubicBezTo>
                  <a:pt x="3460702" y="923364"/>
                  <a:pt x="3389312" y="863207"/>
                  <a:pt x="3114507" y="877011"/>
                </a:cubicBezTo>
                <a:cubicBezTo>
                  <a:pt x="2839702" y="890815"/>
                  <a:pt x="2689784" y="862796"/>
                  <a:pt x="2564888" y="877011"/>
                </a:cubicBezTo>
                <a:lnTo>
                  <a:pt x="2564888" y="877011"/>
                </a:lnTo>
                <a:cubicBezTo>
                  <a:pt x="2379996" y="921886"/>
                  <a:pt x="2224966" y="872148"/>
                  <a:pt x="2128857" y="877011"/>
                </a:cubicBezTo>
                <a:cubicBezTo>
                  <a:pt x="2032748" y="881874"/>
                  <a:pt x="1877975" y="868197"/>
                  <a:pt x="1641528" y="877011"/>
                </a:cubicBezTo>
                <a:cubicBezTo>
                  <a:pt x="1405081" y="885825"/>
                  <a:pt x="1252179" y="830657"/>
                  <a:pt x="1077253" y="877011"/>
                </a:cubicBezTo>
                <a:cubicBezTo>
                  <a:pt x="902328" y="923365"/>
                  <a:pt x="726119" y="855868"/>
                  <a:pt x="564275" y="877011"/>
                </a:cubicBezTo>
                <a:cubicBezTo>
                  <a:pt x="402431" y="898154"/>
                  <a:pt x="137937" y="856036"/>
                  <a:pt x="0" y="877011"/>
                </a:cubicBezTo>
                <a:cubicBezTo>
                  <a:pt x="-16822" y="765350"/>
                  <a:pt x="26346" y="557063"/>
                  <a:pt x="0" y="365421"/>
                </a:cubicBezTo>
                <a:cubicBezTo>
                  <a:pt x="-22229" y="296401"/>
                  <a:pt x="6535" y="194246"/>
                  <a:pt x="0" y="146169"/>
                </a:cubicBezTo>
                <a:lnTo>
                  <a:pt x="0" y="146169"/>
                </a:lnTo>
                <a:cubicBezTo>
                  <a:pt x="-11530" y="103130"/>
                  <a:pt x="4077" y="38305"/>
                  <a:pt x="0" y="0"/>
                </a:cubicBezTo>
                <a:close/>
              </a:path>
              <a:path w="4396951" h="877011" stroke="0" extrusionOk="0">
                <a:moveTo>
                  <a:pt x="0" y="0"/>
                </a:moveTo>
                <a:cubicBezTo>
                  <a:pt x="122535" y="-43042"/>
                  <a:pt x="221782" y="46043"/>
                  <a:pt x="436031" y="0"/>
                </a:cubicBezTo>
                <a:cubicBezTo>
                  <a:pt x="650280" y="-46043"/>
                  <a:pt x="744768" y="43729"/>
                  <a:pt x="872062" y="0"/>
                </a:cubicBezTo>
                <a:cubicBezTo>
                  <a:pt x="999356" y="-43729"/>
                  <a:pt x="1231642" y="9554"/>
                  <a:pt x="1333742" y="0"/>
                </a:cubicBezTo>
                <a:cubicBezTo>
                  <a:pt x="1435842" y="-9554"/>
                  <a:pt x="1684883" y="6416"/>
                  <a:pt x="1872368" y="0"/>
                </a:cubicBezTo>
                <a:cubicBezTo>
                  <a:pt x="2059853" y="-6416"/>
                  <a:pt x="2338644" y="30962"/>
                  <a:pt x="2564888" y="0"/>
                </a:cubicBezTo>
                <a:cubicBezTo>
                  <a:pt x="2674107" y="-92631"/>
                  <a:pt x="2937446" y="-94168"/>
                  <a:pt x="3032696" y="-166391"/>
                </a:cubicBezTo>
                <a:cubicBezTo>
                  <a:pt x="3127946" y="-238614"/>
                  <a:pt x="3371983" y="-284039"/>
                  <a:pt x="3518497" y="-339181"/>
                </a:cubicBezTo>
                <a:cubicBezTo>
                  <a:pt x="3665011" y="-394323"/>
                  <a:pt x="3802157" y="-406786"/>
                  <a:pt x="3914335" y="-479973"/>
                </a:cubicBezTo>
                <a:cubicBezTo>
                  <a:pt x="4026513" y="-553160"/>
                  <a:pt x="4169493" y="-528101"/>
                  <a:pt x="4364150" y="-639964"/>
                </a:cubicBezTo>
                <a:cubicBezTo>
                  <a:pt x="4281450" y="-524475"/>
                  <a:pt x="4155328" y="-473859"/>
                  <a:pt x="4035139" y="-339181"/>
                </a:cubicBezTo>
                <a:cubicBezTo>
                  <a:pt x="3914950" y="-204503"/>
                  <a:pt x="3823891" y="-196451"/>
                  <a:pt x="3664126" y="0"/>
                </a:cubicBezTo>
                <a:cubicBezTo>
                  <a:pt x="3776423" y="-28558"/>
                  <a:pt x="3869913" y="33666"/>
                  <a:pt x="4037867" y="0"/>
                </a:cubicBezTo>
                <a:cubicBezTo>
                  <a:pt x="4205821" y="-33666"/>
                  <a:pt x="4302380" y="30014"/>
                  <a:pt x="4396951" y="0"/>
                </a:cubicBezTo>
                <a:cubicBezTo>
                  <a:pt x="4408253" y="68838"/>
                  <a:pt x="4395132" y="79558"/>
                  <a:pt x="4396951" y="146169"/>
                </a:cubicBezTo>
                <a:lnTo>
                  <a:pt x="4396951" y="146169"/>
                </a:lnTo>
                <a:cubicBezTo>
                  <a:pt x="4402187" y="231020"/>
                  <a:pt x="4371095" y="271644"/>
                  <a:pt x="4396951" y="365421"/>
                </a:cubicBezTo>
                <a:cubicBezTo>
                  <a:pt x="4408658" y="599162"/>
                  <a:pt x="4380594" y="627429"/>
                  <a:pt x="4396951" y="877011"/>
                </a:cubicBezTo>
                <a:cubicBezTo>
                  <a:pt x="4276562" y="910156"/>
                  <a:pt x="4132595" y="862372"/>
                  <a:pt x="4045195" y="877011"/>
                </a:cubicBezTo>
                <a:cubicBezTo>
                  <a:pt x="3957795" y="891650"/>
                  <a:pt x="3790884" y="866870"/>
                  <a:pt x="3664126" y="877011"/>
                </a:cubicBezTo>
                <a:cubicBezTo>
                  <a:pt x="3427609" y="926450"/>
                  <a:pt x="3403412" y="864805"/>
                  <a:pt x="3147484" y="877011"/>
                </a:cubicBezTo>
                <a:cubicBezTo>
                  <a:pt x="2891556" y="889217"/>
                  <a:pt x="2841290" y="820182"/>
                  <a:pt x="2564888" y="877011"/>
                </a:cubicBezTo>
                <a:lnTo>
                  <a:pt x="2564888" y="877011"/>
                </a:lnTo>
                <a:cubicBezTo>
                  <a:pt x="2442313" y="920261"/>
                  <a:pt x="2197520" y="856961"/>
                  <a:pt x="2026262" y="877011"/>
                </a:cubicBezTo>
                <a:cubicBezTo>
                  <a:pt x="1855004" y="897061"/>
                  <a:pt x="1704256" y="869518"/>
                  <a:pt x="1487635" y="877011"/>
                </a:cubicBezTo>
                <a:cubicBezTo>
                  <a:pt x="1271014" y="884504"/>
                  <a:pt x="1087308" y="861919"/>
                  <a:pt x="974657" y="877011"/>
                </a:cubicBezTo>
                <a:cubicBezTo>
                  <a:pt x="862006" y="892103"/>
                  <a:pt x="653918" y="827646"/>
                  <a:pt x="538626" y="877011"/>
                </a:cubicBezTo>
                <a:cubicBezTo>
                  <a:pt x="423334" y="926376"/>
                  <a:pt x="204346" y="819412"/>
                  <a:pt x="0" y="877011"/>
                </a:cubicBezTo>
                <a:cubicBezTo>
                  <a:pt x="-10597" y="671601"/>
                  <a:pt x="49414" y="482485"/>
                  <a:pt x="0" y="365421"/>
                </a:cubicBezTo>
                <a:cubicBezTo>
                  <a:pt x="-5653" y="283469"/>
                  <a:pt x="9195" y="199725"/>
                  <a:pt x="0" y="146169"/>
                </a:cubicBezTo>
                <a:lnTo>
                  <a:pt x="0" y="146169"/>
                </a:lnTo>
                <a:cubicBezTo>
                  <a:pt x="-15911" y="91130"/>
                  <a:pt x="9308" y="60829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49254"/>
                      <a:gd name="adj2" fmla="val -12297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6 </a:t>
            </a:r>
            <a:r>
              <a:rPr lang="en-US" sz="2800" dirty="0" err="1">
                <a:solidFill>
                  <a:schemeClr val="tx1"/>
                </a:solidFill>
              </a:rPr>
              <a:t>weitere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Indizes</a:t>
            </a:r>
            <a:r>
              <a:rPr lang="en-US" sz="2800" dirty="0">
                <a:solidFill>
                  <a:schemeClr val="tx1"/>
                </a:solidFill>
              </a:rPr>
              <a:t>: 538 %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= +33 % je Index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87F98562-530F-D258-05EA-25E53EF7A4D1}"/>
                  </a:ext>
                </a:extLst>
              </p14:cNvPr>
              <p14:cNvContentPartPr/>
              <p14:nvPr/>
            </p14:nvContentPartPr>
            <p14:xfrm>
              <a:off x="6886575" y="4178546"/>
              <a:ext cx="2867026" cy="259444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87F98562-530F-D258-05EA-25E53EF7A4D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70729" y="4115126"/>
                <a:ext cx="2898358" cy="386283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72100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947"/>
    </mc:Choice>
    <mc:Fallback xmlns="">
      <p:transition spd="slow" advTm="66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E5CD72-872A-5CD2-5947-69F78F8D1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SQL: INSERT INTO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46F1F7-A349-61F9-2535-5DAFD90157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7" y="1304924"/>
            <a:ext cx="11591923" cy="212407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Function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SchreibenMitInsertInto1Mal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CurrentDb.Execute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"INSERT INTO " &amp;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m_cstrTabName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&amp; " " &amp; _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" (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vieleVorname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vieleNachname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vieleNameZusammen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vieleZahl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" &amp; _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"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vieleDatum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vieleJaNein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 " &amp; _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" SELECT TOP 100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vieleVorname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vieleNachname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" &amp; _</a:t>
            </a:r>
            <a:b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"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vieleNameZusammen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vieleZahl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" &amp; _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"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vieleDatum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vieleJaNein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FROM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tblVieleDaten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",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dbFailOnError</a:t>
            </a:r>
            <a:endParaRPr lang="de-DE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End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Function</a:t>
            </a:r>
            <a:endParaRPr lang="de-DE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endParaRPr lang="de-DE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F93D0488-A2C3-AE5A-9618-A71D2137B650}"/>
              </a:ext>
            </a:extLst>
          </p:cNvPr>
          <p:cNvSpPr txBox="1">
            <a:spLocks/>
          </p:cNvSpPr>
          <p:nvPr/>
        </p:nvSpPr>
        <p:spPr>
          <a:xfrm>
            <a:off x="300038" y="3761266"/>
            <a:ext cx="11591925" cy="291893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Function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SchreibenMitInsertIntoForNext100Mal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Dim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lngZaehler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As Long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lngZaehler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= 1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To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100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CurrentDb.Execute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"INSERT INTO " &amp;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m_cstrTabName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&amp; " " &amp; _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	"(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vieleVorname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vieleNachname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vieleNameZusammen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vieleZahl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" &amp; _</a:t>
            </a:r>
            <a:b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	"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vieleDatum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vieleJaNein</a:t>
            </a: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 " &amp; _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	" VALUES ('Lorenz', 'Hölscher', 'Lorenz Hölscher', 42, " &amp; _</a:t>
            </a:r>
            <a:b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	" #24/12/2025#, -1)",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dbFailOnError</a:t>
            </a:r>
            <a:endParaRPr lang="de-DE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 Next</a:t>
            </a:r>
          </a:p>
          <a:p>
            <a:pPr>
              <a:spcBef>
                <a:spcPts val="0"/>
              </a:spcBef>
            </a:pPr>
            <a:r>
              <a:rPr lang="de-DE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End </a:t>
            </a:r>
            <a:r>
              <a:rPr lang="de-DE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Function</a:t>
            </a:r>
            <a:endParaRPr lang="de-DE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endParaRPr lang="de-DE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endParaRPr lang="de-DE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5EE7F800-1CA9-FAA2-2AB2-E2053D76A91E}"/>
                  </a:ext>
                </a:extLst>
              </p14:cNvPr>
              <p14:cNvContentPartPr/>
              <p14:nvPr/>
            </p14:nvContentPartPr>
            <p14:xfrm>
              <a:off x="1494352" y="2322801"/>
              <a:ext cx="2003228" cy="203162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5EE7F800-1CA9-FAA2-2AB2-E2053D76A91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78508" y="2259403"/>
                <a:ext cx="2034557" cy="3299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90ED89B3-AD15-D326-A661-2991E98EC6CA}"/>
                  </a:ext>
                </a:extLst>
              </p14:cNvPr>
              <p14:cNvContentPartPr/>
              <p14:nvPr/>
            </p14:nvContentPartPr>
            <p14:xfrm>
              <a:off x="824910" y="4509844"/>
              <a:ext cx="3518490" cy="271389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90ED89B3-AD15-D326-A661-2991E98EC6C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09064" y="4446412"/>
                <a:ext cx="3549821" cy="398253"/>
              </a:xfrm>
              <a:prstGeom prst="rect">
                <a:avLst/>
              </a:prstGeom>
            </p:spPr>
          </p:pic>
        </mc:Fallback>
      </mc:AlternateContent>
      <p:sp>
        <p:nvSpPr>
          <p:cNvPr id="9" name="Rechteckige Legende 3">
            <a:extLst>
              <a:ext uri="{FF2B5EF4-FFF2-40B4-BE49-F238E27FC236}">
                <a16:creationId xmlns:a16="http://schemas.microsoft.com/office/drawing/2014/main" id="{E2D59C62-5F5C-CCB4-46C7-10AD489C5FD4}"/>
              </a:ext>
            </a:extLst>
          </p:cNvPr>
          <p:cNvSpPr/>
          <p:nvPr/>
        </p:nvSpPr>
        <p:spPr>
          <a:xfrm>
            <a:off x="8769348" y="643680"/>
            <a:ext cx="2984501" cy="575979"/>
          </a:xfrm>
          <a:custGeom>
            <a:avLst/>
            <a:gdLst>
              <a:gd name="connsiteX0" fmla="*/ 0 w 2984501"/>
              <a:gd name="connsiteY0" fmla="*/ 0 h 575979"/>
              <a:gd name="connsiteX1" fmla="*/ 497417 w 2984501"/>
              <a:gd name="connsiteY1" fmla="*/ 0 h 575979"/>
              <a:gd name="connsiteX2" fmla="*/ 497417 w 2984501"/>
              <a:gd name="connsiteY2" fmla="*/ 0 h 575979"/>
              <a:gd name="connsiteX3" fmla="*/ 885402 w 2984501"/>
              <a:gd name="connsiteY3" fmla="*/ 0 h 575979"/>
              <a:gd name="connsiteX4" fmla="*/ 1243542 w 2984501"/>
              <a:gd name="connsiteY4" fmla="*/ 0 h 575979"/>
              <a:gd name="connsiteX5" fmla="*/ 1858681 w 2984501"/>
              <a:gd name="connsiteY5" fmla="*/ 0 h 575979"/>
              <a:gd name="connsiteX6" fmla="*/ 2456410 w 2984501"/>
              <a:gd name="connsiteY6" fmla="*/ 0 h 575979"/>
              <a:gd name="connsiteX7" fmla="*/ 2984501 w 2984501"/>
              <a:gd name="connsiteY7" fmla="*/ 0 h 575979"/>
              <a:gd name="connsiteX8" fmla="*/ 2984501 w 2984501"/>
              <a:gd name="connsiteY8" fmla="*/ 335988 h 575979"/>
              <a:gd name="connsiteX9" fmla="*/ 2984501 w 2984501"/>
              <a:gd name="connsiteY9" fmla="*/ 335988 h 575979"/>
              <a:gd name="connsiteX10" fmla="*/ 2984501 w 2984501"/>
              <a:gd name="connsiteY10" fmla="*/ 479983 h 575979"/>
              <a:gd name="connsiteX11" fmla="*/ 2984501 w 2984501"/>
              <a:gd name="connsiteY11" fmla="*/ 575979 h 575979"/>
              <a:gd name="connsiteX12" fmla="*/ 2421591 w 2984501"/>
              <a:gd name="connsiteY12" fmla="*/ 575979 h 575979"/>
              <a:gd name="connsiteX13" fmla="*/ 1841271 w 2984501"/>
              <a:gd name="connsiteY13" fmla="*/ 575979 h 575979"/>
              <a:gd name="connsiteX14" fmla="*/ 1243542 w 2984501"/>
              <a:gd name="connsiteY14" fmla="*/ 575979 h 575979"/>
              <a:gd name="connsiteX15" fmla="*/ 778423 w 2984501"/>
              <a:gd name="connsiteY15" fmla="*/ 661236 h 575979"/>
              <a:gd name="connsiteX16" fmla="*/ 326852 w 2984501"/>
              <a:gd name="connsiteY16" fmla="*/ 744010 h 575979"/>
              <a:gd name="connsiteX17" fmla="*/ -111173 w 2984501"/>
              <a:gd name="connsiteY17" fmla="*/ 824301 h 575979"/>
              <a:gd name="connsiteX18" fmla="*/ 205294 w 2984501"/>
              <a:gd name="connsiteY18" fmla="*/ 695174 h 575979"/>
              <a:gd name="connsiteX19" fmla="*/ 497417 w 2984501"/>
              <a:gd name="connsiteY19" fmla="*/ 575979 h 575979"/>
              <a:gd name="connsiteX20" fmla="*/ 0 w 2984501"/>
              <a:gd name="connsiteY20" fmla="*/ 575979 h 575979"/>
              <a:gd name="connsiteX21" fmla="*/ 0 w 2984501"/>
              <a:gd name="connsiteY21" fmla="*/ 479983 h 575979"/>
              <a:gd name="connsiteX22" fmla="*/ 0 w 2984501"/>
              <a:gd name="connsiteY22" fmla="*/ 335988 h 575979"/>
              <a:gd name="connsiteX23" fmla="*/ 0 w 2984501"/>
              <a:gd name="connsiteY23" fmla="*/ 335988 h 575979"/>
              <a:gd name="connsiteX24" fmla="*/ 0 w 2984501"/>
              <a:gd name="connsiteY24" fmla="*/ 0 h 5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984501" h="575979" fill="none" extrusionOk="0">
                <a:moveTo>
                  <a:pt x="0" y="0"/>
                </a:moveTo>
                <a:cubicBezTo>
                  <a:pt x="151874" y="-31991"/>
                  <a:pt x="376140" y="26039"/>
                  <a:pt x="497417" y="0"/>
                </a:cubicBezTo>
                <a:lnTo>
                  <a:pt x="497417" y="0"/>
                </a:lnTo>
                <a:cubicBezTo>
                  <a:pt x="663142" y="-33889"/>
                  <a:pt x="776173" y="2330"/>
                  <a:pt x="885402" y="0"/>
                </a:cubicBezTo>
                <a:cubicBezTo>
                  <a:pt x="994632" y="-2330"/>
                  <a:pt x="1103393" y="13230"/>
                  <a:pt x="1243542" y="0"/>
                </a:cubicBezTo>
                <a:cubicBezTo>
                  <a:pt x="1539729" y="-68943"/>
                  <a:pt x="1625161" y="18356"/>
                  <a:pt x="1858681" y="0"/>
                </a:cubicBezTo>
                <a:cubicBezTo>
                  <a:pt x="2092201" y="-18356"/>
                  <a:pt x="2221009" y="46385"/>
                  <a:pt x="2456410" y="0"/>
                </a:cubicBezTo>
                <a:cubicBezTo>
                  <a:pt x="2691811" y="-46385"/>
                  <a:pt x="2730753" y="15880"/>
                  <a:pt x="2984501" y="0"/>
                </a:cubicBezTo>
                <a:cubicBezTo>
                  <a:pt x="2993824" y="80370"/>
                  <a:pt x="2958379" y="183185"/>
                  <a:pt x="2984501" y="335988"/>
                </a:cubicBezTo>
                <a:lnTo>
                  <a:pt x="2984501" y="335988"/>
                </a:lnTo>
                <a:cubicBezTo>
                  <a:pt x="2984820" y="396539"/>
                  <a:pt x="2973586" y="449237"/>
                  <a:pt x="2984501" y="479983"/>
                </a:cubicBezTo>
                <a:cubicBezTo>
                  <a:pt x="2990849" y="523880"/>
                  <a:pt x="2980825" y="535577"/>
                  <a:pt x="2984501" y="575979"/>
                </a:cubicBezTo>
                <a:cubicBezTo>
                  <a:pt x="2853926" y="618705"/>
                  <a:pt x="2682111" y="573985"/>
                  <a:pt x="2421591" y="575979"/>
                </a:cubicBezTo>
                <a:cubicBezTo>
                  <a:pt x="2161071" y="577973"/>
                  <a:pt x="2118016" y="565210"/>
                  <a:pt x="1841271" y="575979"/>
                </a:cubicBezTo>
                <a:cubicBezTo>
                  <a:pt x="1564526" y="586748"/>
                  <a:pt x="1441121" y="529907"/>
                  <a:pt x="1243542" y="575979"/>
                </a:cubicBezTo>
                <a:cubicBezTo>
                  <a:pt x="1122256" y="645883"/>
                  <a:pt x="1007215" y="617155"/>
                  <a:pt x="778423" y="661236"/>
                </a:cubicBezTo>
                <a:cubicBezTo>
                  <a:pt x="549631" y="705317"/>
                  <a:pt x="533312" y="661308"/>
                  <a:pt x="326852" y="744010"/>
                </a:cubicBezTo>
                <a:cubicBezTo>
                  <a:pt x="120392" y="826712"/>
                  <a:pt x="5653" y="791129"/>
                  <a:pt x="-111173" y="824301"/>
                </a:cubicBezTo>
                <a:cubicBezTo>
                  <a:pt x="-41028" y="763052"/>
                  <a:pt x="78929" y="789577"/>
                  <a:pt x="205294" y="695174"/>
                </a:cubicBezTo>
                <a:cubicBezTo>
                  <a:pt x="331658" y="600771"/>
                  <a:pt x="367795" y="663372"/>
                  <a:pt x="497417" y="575979"/>
                </a:cubicBezTo>
                <a:cubicBezTo>
                  <a:pt x="360019" y="603696"/>
                  <a:pt x="209730" y="541791"/>
                  <a:pt x="0" y="575979"/>
                </a:cubicBezTo>
                <a:cubicBezTo>
                  <a:pt x="-4159" y="530093"/>
                  <a:pt x="11512" y="502889"/>
                  <a:pt x="0" y="479983"/>
                </a:cubicBezTo>
                <a:cubicBezTo>
                  <a:pt x="-9834" y="433472"/>
                  <a:pt x="13938" y="396106"/>
                  <a:pt x="0" y="335988"/>
                </a:cubicBezTo>
                <a:lnTo>
                  <a:pt x="0" y="335988"/>
                </a:lnTo>
                <a:cubicBezTo>
                  <a:pt x="-18752" y="189575"/>
                  <a:pt x="35694" y="163165"/>
                  <a:pt x="0" y="0"/>
                </a:cubicBezTo>
                <a:close/>
              </a:path>
              <a:path w="2984501" h="575979" stroke="0" extrusionOk="0">
                <a:moveTo>
                  <a:pt x="0" y="0"/>
                </a:moveTo>
                <a:cubicBezTo>
                  <a:pt x="215383" y="-3109"/>
                  <a:pt x="356248" y="31960"/>
                  <a:pt x="497417" y="0"/>
                </a:cubicBezTo>
                <a:lnTo>
                  <a:pt x="497417" y="0"/>
                </a:lnTo>
                <a:cubicBezTo>
                  <a:pt x="645736" y="-32736"/>
                  <a:pt x="716157" y="819"/>
                  <a:pt x="848096" y="0"/>
                </a:cubicBezTo>
                <a:cubicBezTo>
                  <a:pt x="980035" y="-819"/>
                  <a:pt x="1160213" y="42597"/>
                  <a:pt x="1243542" y="0"/>
                </a:cubicBezTo>
                <a:cubicBezTo>
                  <a:pt x="1463763" y="-63650"/>
                  <a:pt x="1627091" y="69333"/>
                  <a:pt x="1858681" y="0"/>
                </a:cubicBezTo>
                <a:cubicBezTo>
                  <a:pt x="2090271" y="-69333"/>
                  <a:pt x="2249659" y="28667"/>
                  <a:pt x="2439001" y="0"/>
                </a:cubicBezTo>
                <a:cubicBezTo>
                  <a:pt x="2628343" y="-28667"/>
                  <a:pt x="2765492" y="58266"/>
                  <a:pt x="2984501" y="0"/>
                </a:cubicBezTo>
                <a:cubicBezTo>
                  <a:pt x="3016484" y="97153"/>
                  <a:pt x="2950052" y="225139"/>
                  <a:pt x="2984501" y="335988"/>
                </a:cubicBezTo>
                <a:lnTo>
                  <a:pt x="2984501" y="335988"/>
                </a:lnTo>
                <a:cubicBezTo>
                  <a:pt x="2989236" y="392598"/>
                  <a:pt x="2979102" y="437695"/>
                  <a:pt x="2984501" y="479983"/>
                </a:cubicBezTo>
                <a:cubicBezTo>
                  <a:pt x="2994457" y="511596"/>
                  <a:pt x="2982668" y="553729"/>
                  <a:pt x="2984501" y="575979"/>
                </a:cubicBezTo>
                <a:cubicBezTo>
                  <a:pt x="2863743" y="598275"/>
                  <a:pt x="2653146" y="565239"/>
                  <a:pt x="2386772" y="575979"/>
                </a:cubicBezTo>
                <a:cubicBezTo>
                  <a:pt x="2120398" y="586719"/>
                  <a:pt x="1986784" y="566875"/>
                  <a:pt x="1823862" y="575979"/>
                </a:cubicBezTo>
                <a:cubicBezTo>
                  <a:pt x="1660940" y="585083"/>
                  <a:pt x="1427813" y="565139"/>
                  <a:pt x="1243542" y="575979"/>
                </a:cubicBezTo>
                <a:cubicBezTo>
                  <a:pt x="1095685" y="614247"/>
                  <a:pt x="898746" y="596229"/>
                  <a:pt x="778423" y="661236"/>
                </a:cubicBezTo>
                <a:cubicBezTo>
                  <a:pt x="658100" y="726243"/>
                  <a:pt x="487909" y="700855"/>
                  <a:pt x="313304" y="746493"/>
                </a:cubicBezTo>
                <a:cubicBezTo>
                  <a:pt x="138699" y="792131"/>
                  <a:pt x="82692" y="775733"/>
                  <a:pt x="-111173" y="824301"/>
                </a:cubicBezTo>
                <a:cubicBezTo>
                  <a:pt x="-33319" y="757887"/>
                  <a:pt x="141194" y="749788"/>
                  <a:pt x="193122" y="700140"/>
                </a:cubicBezTo>
                <a:cubicBezTo>
                  <a:pt x="245050" y="650492"/>
                  <a:pt x="388549" y="662727"/>
                  <a:pt x="497417" y="575979"/>
                </a:cubicBezTo>
                <a:cubicBezTo>
                  <a:pt x="321027" y="599444"/>
                  <a:pt x="202783" y="575146"/>
                  <a:pt x="0" y="575979"/>
                </a:cubicBezTo>
                <a:cubicBezTo>
                  <a:pt x="-3684" y="548816"/>
                  <a:pt x="10444" y="523688"/>
                  <a:pt x="0" y="479983"/>
                </a:cubicBezTo>
                <a:cubicBezTo>
                  <a:pt x="-4556" y="429104"/>
                  <a:pt x="5486" y="391175"/>
                  <a:pt x="0" y="335988"/>
                </a:cubicBezTo>
                <a:lnTo>
                  <a:pt x="0" y="335988"/>
                </a:lnTo>
                <a:cubicBezTo>
                  <a:pt x="-28703" y="169272"/>
                  <a:pt x="16258" y="14176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-53725"/>
                      <a:gd name="adj2" fmla="val 93113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1 Mal </a:t>
            </a:r>
            <a:r>
              <a:rPr lang="en-US" sz="2800" dirty="0" err="1">
                <a:solidFill>
                  <a:schemeClr val="tx1"/>
                </a:solidFill>
              </a:rPr>
              <a:t>aus</a:t>
            </a:r>
            <a:r>
              <a:rPr lang="en-US" sz="2800" dirty="0">
                <a:solidFill>
                  <a:schemeClr val="tx1"/>
                </a:solidFill>
              </a:rPr>
              <a:t> Daten</a:t>
            </a:r>
          </a:p>
        </p:txBody>
      </p:sp>
      <p:sp>
        <p:nvSpPr>
          <p:cNvPr id="10" name="Rechteckige Legende 3">
            <a:extLst>
              <a:ext uri="{FF2B5EF4-FFF2-40B4-BE49-F238E27FC236}">
                <a16:creationId xmlns:a16="http://schemas.microsoft.com/office/drawing/2014/main" id="{69F5139C-C28F-3762-00A7-58F1D34C9E1C}"/>
              </a:ext>
            </a:extLst>
          </p:cNvPr>
          <p:cNvSpPr/>
          <p:nvPr/>
        </p:nvSpPr>
        <p:spPr>
          <a:xfrm>
            <a:off x="7994648" y="3086100"/>
            <a:ext cx="3759201" cy="575979"/>
          </a:xfrm>
          <a:custGeom>
            <a:avLst/>
            <a:gdLst>
              <a:gd name="connsiteX0" fmla="*/ 0 w 3759201"/>
              <a:gd name="connsiteY0" fmla="*/ 0 h 575979"/>
              <a:gd name="connsiteX1" fmla="*/ 307002 w 3759201"/>
              <a:gd name="connsiteY1" fmla="*/ 0 h 575979"/>
              <a:gd name="connsiteX2" fmla="*/ 626534 w 3759201"/>
              <a:gd name="connsiteY2" fmla="*/ 0 h 575979"/>
              <a:gd name="connsiteX3" fmla="*/ 626534 w 3759201"/>
              <a:gd name="connsiteY3" fmla="*/ 0 h 575979"/>
              <a:gd name="connsiteX4" fmla="*/ 1096434 w 3759201"/>
              <a:gd name="connsiteY4" fmla="*/ 0 h 575979"/>
              <a:gd name="connsiteX5" fmla="*/ 1566334 w 3759201"/>
              <a:gd name="connsiteY5" fmla="*/ 0 h 575979"/>
              <a:gd name="connsiteX6" fmla="*/ 2092622 w 3759201"/>
              <a:gd name="connsiteY6" fmla="*/ 0 h 575979"/>
              <a:gd name="connsiteX7" fmla="*/ 2596981 w 3759201"/>
              <a:gd name="connsiteY7" fmla="*/ 0 h 575979"/>
              <a:gd name="connsiteX8" fmla="*/ 3189056 w 3759201"/>
              <a:gd name="connsiteY8" fmla="*/ 0 h 575979"/>
              <a:gd name="connsiteX9" fmla="*/ 3759201 w 3759201"/>
              <a:gd name="connsiteY9" fmla="*/ 0 h 575979"/>
              <a:gd name="connsiteX10" fmla="*/ 3759201 w 3759201"/>
              <a:gd name="connsiteY10" fmla="*/ 335988 h 575979"/>
              <a:gd name="connsiteX11" fmla="*/ 3759201 w 3759201"/>
              <a:gd name="connsiteY11" fmla="*/ 335988 h 575979"/>
              <a:gd name="connsiteX12" fmla="*/ 3759201 w 3759201"/>
              <a:gd name="connsiteY12" fmla="*/ 479983 h 575979"/>
              <a:gd name="connsiteX13" fmla="*/ 3759201 w 3759201"/>
              <a:gd name="connsiteY13" fmla="*/ 575979 h 575979"/>
              <a:gd name="connsiteX14" fmla="*/ 3189056 w 3759201"/>
              <a:gd name="connsiteY14" fmla="*/ 575979 h 575979"/>
              <a:gd name="connsiteX15" fmla="*/ 2640839 w 3759201"/>
              <a:gd name="connsiteY15" fmla="*/ 575979 h 575979"/>
              <a:gd name="connsiteX16" fmla="*/ 2048765 w 3759201"/>
              <a:gd name="connsiteY16" fmla="*/ 575979 h 575979"/>
              <a:gd name="connsiteX17" fmla="*/ 1566334 w 3759201"/>
              <a:gd name="connsiteY17" fmla="*/ 575979 h 575979"/>
              <a:gd name="connsiteX18" fmla="*/ 1014610 w 3759201"/>
              <a:gd name="connsiteY18" fmla="*/ 656270 h 575979"/>
              <a:gd name="connsiteX19" fmla="*/ 497013 w 3759201"/>
              <a:gd name="connsiteY19" fmla="*/ 731594 h 575979"/>
              <a:gd name="connsiteX20" fmla="*/ -140030 w 3759201"/>
              <a:gd name="connsiteY20" fmla="*/ 824301 h 575979"/>
              <a:gd name="connsiteX21" fmla="*/ 250918 w 3759201"/>
              <a:gd name="connsiteY21" fmla="*/ 697657 h 575979"/>
              <a:gd name="connsiteX22" fmla="*/ 626534 w 3759201"/>
              <a:gd name="connsiteY22" fmla="*/ 575979 h 575979"/>
              <a:gd name="connsiteX23" fmla="*/ 313267 w 3759201"/>
              <a:gd name="connsiteY23" fmla="*/ 575979 h 575979"/>
              <a:gd name="connsiteX24" fmla="*/ 0 w 3759201"/>
              <a:gd name="connsiteY24" fmla="*/ 575979 h 575979"/>
              <a:gd name="connsiteX25" fmla="*/ 0 w 3759201"/>
              <a:gd name="connsiteY25" fmla="*/ 479983 h 575979"/>
              <a:gd name="connsiteX26" fmla="*/ 0 w 3759201"/>
              <a:gd name="connsiteY26" fmla="*/ 335988 h 575979"/>
              <a:gd name="connsiteX27" fmla="*/ 0 w 3759201"/>
              <a:gd name="connsiteY27" fmla="*/ 335988 h 575979"/>
              <a:gd name="connsiteX28" fmla="*/ 0 w 3759201"/>
              <a:gd name="connsiteY28" fmla="*/ 0 h 5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759201" h="575979" fill="none" extrusionOk="0">
                <a:moveTo>
                  <a:pt x="0" y="0"/>
                </a:moveTo>
                <a:cubicBezTo>
                  <a:pt x="125299" y="-17099"/>
                  <a:pt x="157995" y="11854"/>
                  <a:pt x="307002" y="0"/>
                </a:cubicBezTo>
                <a:cubicBezTo>
                  <a:pt x="456009" y="-11854"/>
                  <a:pt x="542928" y="25573"/>
                  <a:pt x="626534" y="0"/>
                </a:cubicBezTo>
                <a:lnTo>
                  <a:pt x="626534" y="0"/>
                </a:lnTo>
                <a:cubicBezTo>
                  <a:pt x="823294" y="-30071"/>
                  <a:pt x="915856" y="9542"/>
                  <a:pt x="1096434" y="0"/>
                </a:cubicBezTo>
                <a:cubicBezTo>
                  <a:pt x="1277012" y="-9542"/>
                  <a:pt x="1470359" y="53249"/>
                  <a:pt x="1566334" y="0"/>
                </a:cubicBezTo>
                <a:cubicBezTo>
                  <a:pt x="1750504" y="-56554"/>
                  <a:pt x="1919761" y="28252"/>
                  <a:pt x="2092622" y="0"/>
                </a:cubicBezTo>
                <a:cubicBezTo>
                  <a:pt x="2265483" y="-28252"/>
                  <a:pt x="2421053" y="6961"/>
                  <a:pt x="2596981" y="0"/>
                </a:cubicBezTo>
                <a:cubicBezTo>
                  <a:pt x="2772909" y="-6961"/>
                  <a:pt x="3063150" y="8163"/>
                  <a:pt x="3189056" y="0"/>
                </a:cubicBezTo>
                <a:cubicBezTo>
                  <a:pt x="3314962" y="-8163"/>
                  <a:pt x="3623397" y="18442"/>
                  <a:pt x="3759201" y="0"/>
                </a:cubicBezTo>
                <a:cubicBezTo>
                  <a:pt x="3762312" y="93838"/>
                  <a:pt x="3756994" y="232295"/>
                  <a:pt x="3759201" y="335988"/>
                </a:cubicBezTo>
                <a:lnTo>
                  <a:pt x="3759201" y="335988"/>
                </a:lnTo>
                <a:cubicBezTo>
                  <a:pt x="3761603" y="367087"/>
                  <a:pt x="3756459" y="443833"/>
                  <a:pt x="3759201" y="479983"/>
                </a:cubicBezTo>
                <a:cubicBezTo>
                  <a:pt x="3768085" y="515212"/>
                  <a:pt x="3756824" y="535101"/>
                  <a:pt x="3759201" y="575979"/>
                </a:cubicBezTo>
                <a:cubicBezTo>
                  <a:pt x="3475452" y="620397"/>
                  <a:pt x="3325299" y="508491"/>
                  <a:pt x="3189056" y="575979"/>
                </a:cubicBezTo>
                <a:cubicBezTo>
                  <a:pt x="3052814" y="643467"/>
                  <a:pt x="2775145" y="535818"/>
                  <a:pt x="2640839" y="575979"/>
                </a:cubicBezTo>
                <a:cubicBezTo>
                  <a:pt x="2506533" y="616140"/>
                  <a:pt x="2281761" y="530331"/>
                  <a:pt x="2048765" y="575979"/>
                </a:cubicBezTo>
                <a:cubicBezTo>
                  <a:pt x="1815769" y="621627"/>
                  <a:pt x="1760864" y="572968"/>
                  <a:pt x="1566334" y="575979"/>
                </a:cubicBezTo>
                <a:cubicBezTo>
                  <a:pt x="1321628" y="638357"/>
                  <a:pt x="1235011" y="598806"/>
                  <a:pt x="1014610" y="656270"/>
                </a:cubicBezTo>
                <a:cubicBezTo>
                  <a:pt x="794209" y="713734"/>
                  <a:pt x="741051" y="654545"/>
                  <a:pt x="497013" y="731594"/>
                </a:cubicBezTo>
                <a:cubicBezTo>
                  <a:pt x="252975" y="808643"/>
                  <a:pt x="170955" y="734464"/>
                  <a:pt x="-140030" y="824301"/>
                </a:cubicBezTo>
                <a:cubicBezTo>
                  <a:pt x="20832" y="770181"/>
                  <a:pt x="148580" y="732273"/>
                  <a:pt x="250918" y="697657"/>
                </a:cubicBezTo>
                <a:cubicBezTo>
                  <a:pt x="353256" y="663040"/>
                  <a:pt x="514926" y="626655"/>
                  <a:pt x="626534" y="575979"/>
                </a:cubicBezTo>
                <a:cubicBezTo>
                  <a:pt x="474316" y="582306"/>
                  <a:pt x="454929" y="572374"/>
                  <a:pt x="313267" y="575979"/>
                </a:cubicBezTo>
                <a:cubicBezTo>
                  <a:pt x="171605" y="579584"/>
                  <a:pt x="78129" y="550066"/>
                  <a:pt x="0" y="575979"/>
                </a:cubicBezTo>
                <a:cubicBezTo>
                  <a:pt x="-6204" y="543953"/>
                  <a:pt x="6301" y="501784"/>
                  <a:pt x="0" y="479983"/>
                </a:cubicBezTo>
                <a:cubicBezTo>
                  <a:pt x="-15623" y="411957"/>
                  <a:pt x="6768" y="377410"/>
                  <a:pt x="0" y="335988"/>
                </a:cubicBezTo>
                <a:lnTo>
                  <a:pt x="0" y="335988"/>
                </a:lnTo>
                <a:cubicBezTo>
                  <a:pt x="-26085" y="189575"/>
                  <a:pt x="32961" y="121930"/>
                  <a:pt x="0" y="0"/>
                </a:cubicBezTo>
                <a:close/>
              </a:path>
              <a:path w="3759201" h="575979" stroke="0" extrusionOk="0">
                <a:moveTo>
                  <a:pt x="0" y="0"/>
                </a:moveTo>
                <a:cubicBezTo>
                  <a:pt x="140043" y="-25743"/>
                  <a:pt x="153414" y="30198"/>
                  <a:pt x="294471" y="0"/>
                </a:cubicBezTo>
                <a:cubicBezTo>
                  <a:pt x="435528" y="-30198"/>
                  <a:pt x="525602" y="26654"/>
                  <a:pt x="626534" y="0"/>
                </a:cubicBezTo>
                <a:lnTo>
                  <a:pt x="626534" y="0"/>
                </a:lnTo>
                <a:cubicBezTo>
                  <a:pt x="842172" y="-38972"/>
                  <a:pt x="980102" y="8837"/>
                  <a:pt x="1077638" y="0"/>
                </a:cubicBezTo>
                <a:cubicBezTo>
                  <a:pt x="1175174" y="-8837"/>
                  <a:pt x="1389835" y="11421"/>
                  <a:pt x="1566334" y="0"/>
                </a:cubicBezTo>
                <a:cubicBezTo>
                  <a:pt x="1668024" y="-60296"/>
                  <a:pt x="1866339" y="44345"/>
                  <a:pt x="2070693" y="0"/>
                </a:cubicBezTo>
                <a:cubicBezTo>
                  <a:pt x="2275047" y="-44345"/>
                  <a:pt x="2461031" y="55444"/>
                  <a:pt x="2596981" y="0"/>
                </a:cubicBezTo>
                <a:cubicBezTo>
                  <a:pt x="2732931" y="-55444"/>
                  <a:pt x="2947246" y="25908"/>
                  <a:pt x="3167127" y="0"/>
                </a:cubicBezTo>
                <a:cubicBezTo>
                  <a:pt x="3387008" y="-25908"/>
                  <a:pt x="3567802" y="53870"/>
                  <a:pt x="3759201" y="0"/>
                </a:cubicBezTo>
                <a:cubicBezTo>
                  <a:pt x="3795511" y="134043"/>
                  <a:pt x="3753716" y="222627"/>
                  <a:pt x="3759201" y="335988"/>
                </a:cubicBezTo>
                <a:lnTo>
                  <a:pt x="3759201" y="335988"/>
                </a:lnTo>
                <a:cubicBezTo>
                  <a:pt x="3771052" y="373379"/>
                  <a:pt x="3748272" y="424091"/>
                  <a:pt x="3759201" y="479983"/>
                </a:cubicBezTo>
                <a:cubicBezTo>
                  <a:pt x="3768444" y="512931"/>
                  <a:pt x="3752415" y="528349"/>
                  <a:pt x="3759201" y="575979"/>
                </a:cubicBezTo>
                <a:cubicBezTo>
                  <a:pt x="3593915" y="623416"/>
                  <a:pt x="3405830" y="547781"/>
                  <a:pt x="3254842" y="575979"/>
                </a:cubicBezTo>
                <a:cubicBezTo>
                  <a:pt x="3103854" y="604177"/>
                  <a:pt x="2918386" y="520275"/>
                  <a:pt x="2684696" y="575979"/>
                </a:cubicBezTo>
                <a:cubicBezTo>
                  <a:pt x="2451006" y="631683"/>
                  <a:pt x="2405736" y="559966"/>
                  <a:pt x="2158408" y="575979"/>
                </a:cubicBezTo>
                <a:cubicBezTo>
                  <a:pt x="1911080" y="591992"/>
                  <a:pt x="1784014" y="518100"/>
                  <a:pt x="1566334" y="575979"/>
                </a:cubicBezTo>
                <a:cubicBezTo>
                  <a:pt x="1313174" y="656331"/>
                  <a:pt x="1207954" y="603171"/>
                  <a:pt x="997546" y="658753"/>
                </a:cubicBezTo>
                <a:cubicBezTo>
                  <a:pt x="787137" y="714335"/>
                  <a:pt x="582380" y="717763"/>
                  <a:pt x="411694" y="744010"/>
                </a:cubicBezTo>
                <a:cubicBezTo>
                  <a:pt x="241008" y="770257"/>
                  <a:pt x="83273" y="774169"/>
                  <a:pt x="-140030" y="824301"/>
                </a:cubicBezTo>
                <a:cubicBezTo>
                  <a:pt x="-6290" y="775423"/>
                  <a:pt x="146725" y="733995"/>
                  <a:pt x="220255" y="707590"/>
                </a:cubicBezTo>
                <a:cubicBezTo>
                  <a:pt x="293785" y="681185"/>
                  <a:pt x="453075" y="641487"/>
                  <a:pt x="626534" y="575979"/>
                </a:cubicBezTo>
                <a:cubicBezTo>
                  <a:pt x="528815" y="602242"/>
                  <a:pt x="457618" y="559726"/>
                  <a:pt x="307002" y="575979"/>
                </a:cubicBezTo>
                <a:cubicBezTo>
                  <a:pt x="156386" y="592232"/>
                  <a:pt x="133329" y="573488"/>
                  <a:pt x="0" y="575979"/>
                </a:cubicBezTo>
                <a:cubicBezTo>
                  <a:pt x="-7398" y="533258"/>
                  <a:pt x="10010" y="500375"/>
                  <a:pt x="0" y="479983"/>
                </a:cubicBezTo>
                <a:cubicBezTo>
                  <a:pt x="-15161" y="416890"/>
                  <a:pt x="15293" y="406974"/>
                  <a:pt x="0" y="335988"/>
                </a:cubicBezTo>
                <a:lnTo>
                  <a:pt x="0" y="335988"/>
                </a:lnTo>
                <a:cubicBezTo>
                  <a:pt x="-4538" y="249495"/>
                  <a:pt x="6439" y="145713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-53725"/>
                      <a:gd name="adj2" fmla="val 93113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100 Mal </a:t>
            </a:r>
            <a:r>
              <a:rPr lang="en-US" sz="2800" dirty="0" err="1">
                <a:solidFill>
                  <a:schemeClr val="tx1"/>
                </a:solidFill>
              </a:rPr>
              <a:t>mit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Schleife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24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658"/>
    </mc:Choice>
    <mc:Fallback xmlns="">
      <p:transition spd="slow" advTm="52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E5CD72-872A-5CD2-5947-69F78F8D1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VBA: .</a:t>
            </a:r>
            <a:r>
              <a:rPr lang="de-DE" dirty="0" err="1"/>
              <a:t>AddNew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46F1F7-A349-61F9-2535-5DAFD90157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787525"/>
            <a:ext cx="5640018" cy="382587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Private Sub </a:t>
            </a:r>
            <a:r>
              <a:rPr lang="de-DE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SchreibeAddNewUpdate1Mal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Dim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As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DAO.Recordset</a:t>
            </a: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Dim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lngZaehler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As Long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Set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CurrentDb.OpenRecordset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m_cstrTabName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lngZaehler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1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To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100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With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</a:t>
            </a: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AddNew</a:t>
            </a: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vieleVorname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"Lorenz"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vieleNachname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"Hölscher"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vieleNameZusammen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"Lorenz H."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vieleZahl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42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vieleDatum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#12/24/2025#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vieleJaNein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True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.Update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End With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Next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rcsZiel.Close</a:t>
            </a: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Set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Nothing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End Sub</a:t>
            </a:r>
          </a:p>
          <a:p>
            <a:pPr>
              <a:spcBef>
                <a:spcPts val="0"/>
              </a:spcBef>
            </a:pP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F93D0488-A2C3-AE5A-9618-A71D2137B650}"/>
              </a:ext>
            </a:extLst>
          </p:cNvPr>
          <p:cNvSpPr txBox="1">
            <a:spLocks/>
          </p:cNvSpPr>
          <p:nvPr/>
        </p:nvSpPr>
        <p:spPr>
          <a:xfrm>
            <a:off x="6251945" y="1787525"/>
            <a:ext cx="5640018" cy="382587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Private Sub </a:t>
            </a:r>
            <a:r>
              <a:rPr lang="de-DE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SchreibeAddNewUpdate100Mal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Dim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As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DAO.Recordset</a:t>
            </a: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Dim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lngZaehler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As Long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lngZaehler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1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To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100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Set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CurrentDb.OpenRecordset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m_cstrTabName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           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With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</a:t>
            </a: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AddNew</a:t>
            </a: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vieleVorname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"Lorenz"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vieleNachname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"Hölscher"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vieleNameZusammen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"Lorenz H."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vieleZahl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42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vieleDatum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#12/24/2025#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.Fields("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vieleJaNein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").Value = True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.Update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End With</a:t>
            </a:r>
          </a:p>
          <a:p>
            <a:pPr>
              <a:spcBef>
                <a:spcPts val="0"/>
              </a:spcBef>
            </a:pP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rcsZiel.Close</a:t>
            </a: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Set </a:t>
            </a:r>
            <a:r>
              <a:rPr lang="de-DE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rcsZiel</a:t>
            </a: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Nothing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Next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End Sub</a:t>
            </a:r>
          </a:p>
          <a:p>
            <a:pPr>
              <a:spcBef>
                <a:spcPts val="0"/>
              </a:spcBef>
            </a:pPr>
            <a:endParaRPr lang="de-DE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C028D54D-9A6F-5594-355A-1BA5979FE3EA}"/>
                  </a:ext>
                </a:extLst>
              </p14:cNvPr>
              <p14:cNvContentPartPr/>
              <p14:nvPr/>
            </p14:nvContentPartPr>
            <p14:xfrm>
              <a:off x="637991" y="2446743"/>
              <a:ext cx="4869674" cy="183634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C028D54D-9A6F-5594-355A-1BA5979FE3E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2144" y="2383371"/>
                <a:ext cx="4901008" cy="3103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5EE7F800-1CA9-FAA2-2AB2-E2053D76A91E}"/>
                  </a:ext>
                </a:extLst>
              </p14:cNvPr>
              <p14:cNvContentPartPr/>
              <p14:nvPr/>
            </p14:nvContentPartPr>
            <p14:xfrm>
              <a:off x="6925377" y="2630377"/>
              <a:ext cx="4869674" cy="183634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5EE7F800-1CA9-FAA2-2AB2-E2053D76A91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09530" y="2567005"/>
                <a:ext cx="4901008" cy="3103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90ED89B3-AD15-D326-A661-2991E98EC6CA}"/>
                  </a:ext>
                </a:extLst>
              </p14:cNvPr>
              <p14:cNvContentPartPr/>
              <p14:nvPr/>
            </p14:nvContentPartPr>
            <p14:xfrm>
              <a:off x="685210" y="4902199"/>
              <a:ext cx="1941032" cy="396949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90ED89B3-AD15-D326-A661-2991E98EC6C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9365" y="4838745"/>
                <a:ext cx="1972362" cy="5238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D986C6C2-7543-25E8-6E44-7E002BAF9E9D}"/>
                  </a:ext>
                </a:extLst>
              </p14:cNvPr>
              <p14:cNvContentPartPr/>
              <p14:nvPr/>
            </p14:nvContentPartPr>
            <p14:xfrm>
              <a:off x="6925376" y="4801135"/>
              <a:ext cx="2053523" cy="291565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D986C6C2-7543-25E8-6E44-7E002BAF9E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09530" y="4737704"/>
                <a:ext cx="2085215" cy="418426"/>
              </a:xfrm>
              <a:prstGeom prst="rect">
                <a:avLst/>
              </a:prstGeom>
            </p:spPr>
          </p:pic>
        </mc:Fallback>
      </mc:AlternateContent>
      <p:sp>
        <p:nvSpPr>
          <p:cNvPr id="9" name="Rechteckige Legende 3">
            <a:extLst>
              <a:ext uri="{FF2B5EF4-FFF2-40B4-BE49-F238E27FC236}">
                <a16:creationId xmlns:a16="http://schemas.microsoft.com/office/drawing/2014/main" id="{472C1B98-F57A-1663-6AA0-01A39E7CEF7A}"/>
              </a:ext>
            </a:extLst>
          </p:cNvPr>
          <p:cNvSpPr/>
          <p:nvPr/>
        </p:nvSpPr>
        <p:spPr>
          <a:xfrm>
            <a:off x="1879600" y="1126280"/>
            <a:ext cx="3968749" cy="575979"/>
          </a:xfrm>
          <a:custGeom>
            <a:avLst/>
            <a:gdLst>
              <a:gd name="connsiteX0" fmla="*/ 0 w 3968749"/>
              <a:gd name="connsiteY0" fmla="*/ 0 h 575979"/>
              <a:gd name="connsiteX1" fmla="*/ 578776 w 3968749"/>
              <a:gd name="connsiteY1" fmla="*/ 0 h 575979"/>
              <a:gd name="connsiteX2" fmla="*/ 1180703 w 3968749"/>
              <a:gd name="connsiteY2" fmla="*/ 0 h 575979"/>
              <a:gd name="connsiteX3" fmla="*/ 1782630 w 3968749"/>
              <a:gd name="connsiteY3" fmla="*/ 0 h 575979"/>
              <a:gd name="connsiteX4" fmla="*/ 2315104 w 3968749"/>
              <a:gd name="connsiteY4" fmla="*/ 0 h 575979"/>
              <a:gd name="connsiteX5" fmla="*/ 2315104 w 3968749"/>
              <a:gd name="connsiteY5" fmla="*/ 0 h 575979"/>
              <a:gd name="connsiteX6" fmla="*/ 2781432 w 3968749"/>
              <a:gd name="connsiteY6" fmla="*/ 0 h 575979"/>
              <a:gd name="connsiteX7" fmla="*/ 3307291 w 3968749"/>
              <a:gd name="connsiteY7" fmla="*/ 0 h 575979"/>
              <a:gd name="connsiteX8" fmla="*/ 3638020 w 3968749"/>
              <a:gd name="connsiteY8" fmla="*/ 0 h 575979"/>
              <a:gd name="connsiteX9" fmla="*/ 3968749 w 3968749"/>
              <a:gd name="connsiteY9" fmla="*/ 0 h 575979"/>
              <a:gd name="connsiteX10" fmla="*/ 3968749 w 3968749"/>
              <a:gd name="connsiteY10" fmla="*/ 335988 h 575979"/>
              <a:gd name="connsiteX11" fmla="*/ 3968749 w 3968749"/>
              <a:gd name="connsiteY11" fmla="*/ 335988 h 575979"/>
              <a:gd name="connsiteX12" fmla="*/ 3968749 w 3968749"/>
              <a:gd name="connsiteY12" fmla="*/ 479983 h 575979"/>
              <a:gd name="connsiteX13" fmla="*/ 3968749 w 3968749"/>
              <a:gd name="connsiteY13" fmla="*/ 575979 h 575979"/>
              <a:gd name="connsiteX14" fmla="*/ 3657864 w 3968749"/>
              <a:gd name="connsiteY14" fmla="*/ 575979 h 575979"/>
              <a:gd name="connsiteX15" fmla="*/ 3307291 w 3968749"/>
              <a:gd name="connsiteY15" fmla="*/ 575979 h 575979"/>
              <a:gd name="connsiteX16" fmla="*/ 2869110 w 3968749"/>
              <a:gd name="connsiteY16" fmla="*/ 636528 h 575979"/>
              <a:gd name="connsiteX17" fmla="*/ 2404639 w 3968749"/>
              <a:gd name="connsiteY17" fmla="*/ 700709 h 575979"/>
              <a:gd name="connsiteX18" fmla="*/ 1992749 w 3968749"/>
              <a:gd name="connsiteY18" fmla="*/ 757625 h 575979"/>
              <a:gd name="connsiteX19" fmla="*/ 2315104 w 3968749"/>
              <a:gd name="connsiteY19" fmla="*/ 575979 h 575979"/>
              <a:gd name="connsiteX20" fmla="*/ 1690026 w 3968749"/>
              <a:gd name="connsiteY20" fmla="*/ 575979 h 575979"/>
              <a:gd name="connsiteX21" fmla="*/ 1157552 w 3968749"/>
              <a:gd name="connsiteY21" fmla="*/ 575979 h 575979"/>
              <a:gd name="connsiteX22" fmla="*/ 555625 w 3968749"/>
              <a:gd name="connsiteY22" fmla="*/ 575979 h 575979"/>
              <a:gd name="connsiteX23" fmla="*/ 0 w 3968749"/>
              <a:gd name="connsiteY23" fmla="*/ 575979 h 575979"/>
              <a:gd name="connsiteX24" fmla="*/ 0 w 3968749"/>
              <a:gd name="connsiteY24" fmla="*/ 479983 h 575979"/>
              <a:gd name="connsiteX25" fmla="*/ 0 w 3968749"/>
              <a:gd name="connsiteY25" fmla="*/ 335988 h 575979"/>
              <a:gd name="connsiteX26" fmla="*/ 0 w 3968749"/>
              <a:gd name="connsiteY26" fmla="*/ 335988 h 575979"/>
              <a:gd name="connsiteX27" fmla="*/ 0 w 3968749"/>
              <a:gd name="connsiteY27" fmla="*/ 0 h 5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968749" h="575979" fill="none" extrusionOk="0">
                <a:moveTo>
                  <a:pt x="0" y="0"/>
                </a:moveTo>
                <a:cubicBezTo>
                  <a:pt x="201606" y="-9609"/>
                  <a:pt x="364376" y="34432"/>
                  <a:pt x="578776" y="0"/>
                </a:cubicBezTo>
                <a:cubicBezTo>
                  <a:pt x="793176" y="-34432"/>
                  <a:pt x="884558" y="46766"/>
                  <a:pt x="1180703" y="0"/>
                </a:cubicBezTo>
                <a:cubicBezTo>
                  <a:pt x="1476848" y="-46766"/>
                  <a:pt x="1583311" y="2378"/>
                  <a:pt x="1782630" y="0"/>
                </a:cubicBezTo>
                <a:cubicBezTo>
                  <a:pt x="1981949" y="-2378"/>
                  <a:pt x="2162463" y="49"/>
                  <a:pt x="2315104" y="0"/>
                </a:cubicBezTo>
                <a:lnTo>
                  <a:pt x="2315104" y="0"/>
                </a:lnTo>
                <a:cubicBezTo>
                  <a:pt x="2494098" y="-9961"/>
                  <a:pt x="2571192" y="12003"/>
                  <a:pt x="2781432" y="0"/>
                </a:cubicBezTo>
                <a:cubicBezTo>
                  <a:pt x="2991672" y="-12003"/>
                  <a:pt x="3139930" y="13417"/>
                  <a:pt x="3307291" y="0"/>
                </a:cubicBezTo>
                <a:cubicBezTo>
                  <a:pt x="3428860" y="-19403"/>
                  <a:pt x="3518478" y="11543"/>
                  <a:pt x="3638020" y="0"/>
                </a:cubicBezTo>
                <a:cubicBezTo>
                  <a:pt x="3757562" y="-11543"/>
                  <a:pt x="3805417" y="33746"/>
                  <a:pt x="3968749" y="0"/>
                </a:cubicBezTo>
                <a:cubicBezTo>
                  <a:pt x="3971429" y="149543"/>
                  <a:pt x="3933541" y="171743"/>
                  <a:pt x="3968749" y="335988"/>
                </a:cubicBezTo>
                <a:lnTo>
                  <a:pt x="3968749" y="335988"/>
                </a:lnTo>
                <a:cubicBezTo>
                  <a:pt x="3980672" y="366646"/>
                  <a:pt x="3955358" y="421993"/>
                  <a:pt x="3968749" y="479983"/>
                </a:cubicBezTo>
                <a:cubicBezTo>
                  <a:pt x="3974869" y="516684"/>
                  <a:pt x="3963477" y="536916"/>
                  <a:pt x="3968749" y="575979"/>
                </a:cubicBezTo>
                <a:cubicBezTo>
                  <a:pt x="3833053" y="601826"/>
                  <a:pt x="3810554" y="556262"/>
                  <a:pt x="3657864" y="575979"/>
                </a:cubicBezTo>
                <a:cubicBezTo>
                  <a:pt x="3505174" y="595696"/>
                  <a:pt x="3471042" y="560316"/>
                  <a:pt x="3307291" y="575979"/>
                </a:cubicBezTo>
                <a:cubicBezTo>
                  <a:pt x="3126308" y="626904"/>
                  <a:pt x="3052331" y="580659"/>
                  <a:pt x="2869110" y="636528"/>
                </a:cubicBezTo>
                <a:cubicBezTo>
                  <a:pt x="2685889" y="692396"/>
                  <a:pt x="2525114" y="658145"/>
                  <a:pt x="2404639" y="700709"/>
                </a:cubicBezTo>
                <a:cubicBezTo>
                  <a:pt x="2284164" y="743273"/>
                  <a:pt x="2110237" y="717132"/>
                  <a:pt x="1992749" y="757625"/>
                </a:cubicBezTo>
                <a:cubicBezTo>
                  <a:pt x="2138872" y="640720"/>
                  <a:pt x="2240797" y="659853"/>
                  <a:pt x="2315104" y="575979"/>
                </a:cubicBezTo>
                <a:cubicBezTo>
                  <a:pt x="2149058" y="624740"/>
                  <a:pt x="1843071" y="554663"/>
                  <a:pt x="1690026" y="575979"/>
                </a:cubicBezTo>
                <a:cubicBezTo>
                  <a:pt x="1536981" y="597295"/>
                  <a:pt x="1365868" y="574365"/>
                  <a:pt x="1157552" y="575979"/>
                </a:cubicBezTo>
                <a:cubicBezTo>
                  <a:pt x="949236" y="577593"/>
                  <a:pt x="699657" y="511851"/>
                  <a:pt x="555625" y="575979"/>
                </a:cubicBezTo>
                <a:cubicBezTo>
                  <a:pt x="411593" y="640107"/>
                  <a:pt x="120693" y="531336"/>
                  <a:pt x="0" y="575979"/>
                </a:cubicBezTo>
                <a:cubicBezTo>
                  <a:pt x="-10621" y="555953"/>
                  <a:pt x="6800" y="517156"/>
                  <a:pt x="0" y="479983"/>
                </a:cubicBezTo>
                <a:cubicBezTo>
                  <a:pt x="-2080" y="451020"/>
                  <a:pt x="4123" y="375174"/>
                  <a:pt x="0" y="335988"/>
                </a:cubicBezTo>
                <a:lnTo>
                  <a:pt x="0" y="335988"/>
                </a:lnTo>
                <a:cubicBezTo>
                  <a:pt x="-33971" y="169136"/>
                  <a:pt x="16193" y="110068"/>
                  <a:pt x="0" y="0"/>
                </a:cubicBezTo>
                <a:close/>
              </a:path>
              <a:path w="3968749" h="575979" stroke="0" extrusionOk="0">
                <a:moveTo>
                  <a:pt x="0" y="0"/>
                </a:moveTo>
                <a:cubicBezTo>
                  <a:pt x="171162" y="-39730"/>
                  <a:pt x="346225" y="53960"/>
                  <a:pt x="509323" y="0"/>
                </a:cubicBezTo>
                <a:cubicBezTo>
                  <a:pt x="672421" y="-53960"/>
                  <a:pt x="837552" y="27422"/>
                  <a:pt x="1018646" y="0"/>
                </a:cubicBezTo>
                <a:cubicBezTo>
                  <a:pt x="1199740" y="-27422"/>
                  <a:pt x="1403388" y="22844"/>
                  <a:pt x="1551120" y="0"/>
                </a:cubicBezTo>
                <a:cubicBezTo>
                  <a:pt x="1698852" y="-22844"/>
                  <a:pt x="1956052" y="60498"/>
                  <a:pt x="2315104" y="0"/>
                </a:cubicBezTo>
                <a:lnTo>
                  <a:pt x="2315104" y="0"/>
                </a:lnTo>
                <a:cubicBezTo>
                  <a:pt x="2543787" y="-38950"/>
                  <a:pt x="2623276" y="4347"/>
                  <a:pt x="2801276" y="0"/>
                </a:cubicBezTo>
                <a:cubicBezTo>
                  <a:pt x="2979276" y="-4347"/>
                  <a:pt x="3055712" y="55597"/>
                  <a:pt x="3307291" y="0"/>
                </a:cubicBezTo>
                <a:cubicBezTo>
                  <a:pt x="3471701" y="-9396"/>
                  <a:pt x="3484370" y="1723"/>
                  <a:pt x="3651249" y="0"/>
                </a:cubicBezTo>
                <a:cubicBezTo>
                  <a:pt x="3818128" y="-1723"/>
                  <a:pt x="3844455" y="36253"/>
                  <a:pt x="3968749" y="0"/>
                </a:cubicBezTo>
                <a:cubicBezTo>
                  <a:pt x="4005059" y="134043"/>
                  <a:pt x="3963264" y="222627"/>
                  <a:pt x="3968749" y="335988"/>
                </a:cubicBezTo>
                <a:lnTo>
                  <a:pt x="3968749" y="335988"/>
                </a:lnTo>
                <a:cubicBezTo>
                  <a:pt x="3980600" y="373379"/>
                  <a:pt x="3957820" y="424091"/>
                  <a:pt x="3968749" y="479983"/>
                </a:cubicBezTo>
                <a:cubicBezTo>
                  <a:pt x="3977992" y="512931"/>
                  <a:pt x="3961963" y="528349"/>
                  <a:pt x="3968749" y="575979"/>
                </a:cubicBezTo>
                <a:cubicBezTo>
                  <a:pt x="3892716" y="603753"/>
                  <a:pt x="3804699" y="546952"/>
                  <a:pt x="3651249" y="575979"/>
                </a:cubicBezTo>
                <a:cubicBezTo>
                  <a:pt x="3497799" y="605006"/>
                  <a:pt x="3378446" y="540337"/>
                  <a:pt x="3307291" y="575979"/>
                </a:cubicBezTo>
                <a:cubicBezTo>
                  <a:pt x="3208545" y="607554"/>
                  <a:pt x="3084446" y="594160"/>
                  <a:pt x="2882256" y="634711"/>
                </a:cubicBezTo>
                <a:cubicBezTo>
                  <a:pt x="2680066" y="675262"/>
                  <a:pt x="2603748" y="626462"/>
                  <a:pt x="2470366" y="691627"/>
                </a:cubicBezTo>
                <a:cubicBezTo>
                  <a:pt x="2336984" y="756792"/>
                  <a:pt x="2228092" y="702693"/>
                  <a:pt x="1992749" y="757625"/>
                </a:cubicBezTo>
                <a:cubicBezTo>
                  <a:pt x="2132110" y="672235"/>
                  <a:pt x="2256526" y="647841"/>
                  <a:pt x="2315104" y="575979"/>
                </a:cubicBezTo>
                <a:cubicBezTo>
                  <a:pt x="2161470" y="614421"/>
                  <a:pt x="1866926" y="533009"/>
                  <a:pt x="1713177" y="575979"/>
                </a:cubicBezTo>
                <a:cubicBezTo>
                  <a:pt x="1559428" y="618949"/>
                  <a:pt x="1367722" y="528527"/>
                  <a:pt x="1157552" y="575979"/>
                </a:cubicBezTo>
                <a:cubicBezTo>
                  <a:pt x="947383" y="623431"/>
                  <a:pt x="845108" y="544426"/>
                  <a:pt x="601927" y="575979"/>
                </a:cubicBezTo>
                <a:cubicBezTo>
                  <a:pt x="358747" y="607532"/>
                  <a:pt x="224080" y="572261"/>
                  <a:pt x="0" y="575979"/>
                </a:cubicBezTo>
                <a:cubicBezTo>
                  <a:pt x="-3930" y="547910"/>
                  <a:pt x="8954" y="526942"/>
                  <a:pt x="0" y="479983"/>
                </a:cubicBezTo>
                <a:cubicBezTo>
                  <a:pt x="-10513" y="436482"/>
                  <a:pt x="13501" y="368245"/>
                  <a:pt x="0" y="335988"/>
                </a:cubicBezTo>
                <a:lnTo>
                  <a:pt x="0" y="335988"/>
                </a:lnTo>
                <a:cubicBezTo>
                  <a:pt x="-26615" y="232626"/>
                  <a:pt x="34105" y="138091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211"/>
                      <a:gd name="adj2" fmla="val 8153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1 Mal </a:t>
            </a:r>
            <a:r>
              <a:rPr lang="en-US" sz="2800" dirty="0" err="1">
                <a:solidFill>
                  <a:schemeClr val="tx1"/>
                </a:solidFill>
              </a:rPr>
              <a:t>vor</a:t>
            </a:r>
            <a:r>
              <a:rPr lang="en-US" sz="2800" dirty="0">
                <a:solidFill>
                  <a:schemeClr val="tx1"/>
                </a:solidFill>
              </a:rPr>
              <a:t> der </a:t>
            </a:r>
            <a:r>
              <a:rPr lang="en-US" sz="2800" dirty="0" err="1">
                <a:solidFill>
                  <a:schemeClr val="tx1"/>
                </a:solidFill>
              </a:rPr>
              <a:t>Schleife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4" name="Rechteckige Legende 3">
            <a:extLst>
              <a:ext uri="{FF2B5EF4-FFF2-40B4-BE49-F238E27FC236}">
                <a16:creationId xmlns:a16="http://schemas.microsoft.com/office/drawing/2014/main" id="{160D7C63-1926-8A23-906B-8F79D35CB9D0}"/>
              </a:ext>
            </a:extLst>
          </p:cNvPr>
          <p:cNvSpPr/>
          <p:nvPr/>
        </p:nvSpPr>
        <p:spPr>
          <a:xfrm>
            <a:off x="7543800" y="1097158"/>
            <a:ext cx="4210049" cy="575979"/>
          </a:xfrm>
          <a:custGeom>
            <a:avLst/>
            <a:gdLst>
              <a:gd name="connsiteX0" fmla="*/ 0 w 4210049"/>
              <a:gd name="connsiteY0" fmla="*/ 0 h 575979"/>
              <a:gd name="connsiteX1" fmla="*/ 466614 w 4210049"/>
              <a:gd name="connsiteY1" fmla="*/ 0 h 575979"/>
              <a:gd name="connsiteX2" fmla="*/ 957786 w 4210049"/>
              <a:gd name="connsiteY2" fmla="*/ 0 h 575979"/>
              <a:gd name="connsiteX3" fmla="*/ 1375283 w 4210049"/>
              <a:gd name="connsiteY3" fmla="*/ 0 h 575979"/>
              <a:gd name="connsiteX4" fmla="*/ 1915572 w 4210049"/>
              <a:gd name="connsiteY4" fmla="*/ 0 h 575979"/>
              <a:gd name="connsiteX5" fmla="*/ 2455862 w 4210049"/>
              <a:gd name="connsiteY5" fmla="*/ 0 h 575979"/>
              <a:gd name="connsiteX6" fmla="*/ 2455862 w 4210049"/>
              <a:gd name="connsiteY6" fmla="*/ 0 h 575979"/>
              <a:gd name="connsiteX7" fmla="*/ 2961068 w 4210049"/>
              <a:gd name="connsiteY7" fmla="*/ 0 h 575979"/>
              <a:gd name="connsiteX8" fmla="*/ 3508374 w 4210049"/>
              <a:gd name="connsiteY8" fmla="*/ 0 h 575979"/>
              <a:gd name="connsiteX9" fmla="*/ 3873245 w 4210049"/>
              <a:gd name="connsiteY9" fmla="*/ 0 h 575979"/>
              <a:gd name="connsiteX10" fmla="*/ 4210049 w 4210049"/>
              <a:gd name="connsiteY10" fmla="*/ 0 h 575979"/>
              <a:gd name="connsiteX11" fmla="*/ 4210049 w 4210049"/>
              <a:gd name="connsiteY11" fmla="*/ 335988 h 575979"/>
              <a:gd name="connsiteX12" fmla="*/ 4210049 w 4210049"/>
              <a:gd name="connsiteY12" fmla="*/ 335988 h 575979"/>
              <a:gd name="connsiteX13" fmla="*/ 4210049 w 4210049"/>
              <a:gd name="connsiteY13" fmla="*/ 479983 h 575979"/>
              <a:gd name="connsiteX14" fmla="*/ 4210049 w 4210049"/>
              <a:gd name="connsiteY14" fmla="*/ 575979 h 575979"/>
              <a:gd name="connsiteX15" fmla="*/ 3845178 w 4210049"/>
              <a:gd name="connsiteY15" fmla="*/ 575979 h 575979"/>
              <a:gd name="connsiteX16" fmla="*/ 3508374 w 4210049"/>
              <a:gd name="connsiteY16" fmla="*/ 575979 h 575979"/>
              <a:gd name="connsiteX17" fmla="*/ 3104923 w 4210049"/>
              <a:gd name="connsiteY17" fmla="*/ 636764 h 575979"/>
              <a:gd name="connsiteX18" fmla="*/ 2726427 w 4210049"/>
              <a:gd name="connsiteY18" fmla="*/ 693789 h 575979"/>
              <a:gd name="connsiteX19" fmla="*/ 2260586 w 4210049"/>
              <a:gd name="connsiteY19" fmla="*/ 763973 h 575979"/>
              <a:gd name="connsiteX20" fmla="*/ 2455862 w 4210049"/>
              <a:gd name="connsiteY20" fmla="*/ 575979 h 575979"/>
              <a:gd name="connsiteX21" fmla="*/ 2038365 w 4210049"/>
              <a:gd name="connsiteY21" fmla="*/ 575979 h 575979"/>
              <a:gd name="connsiteX22" fmla="*/ 1547193 w 4210049"/>
              <a:gd name="connsiteY22" fmla="*/ 575979 h 575979"/>
              <a:gd name="connsiteX23" fmla="*/ 1031462 w 4210049"/>
              <a:gd name="connsiteY23" fmla="*/ 575979 h 575979"/>
              <a:gd name="connsiteX24" fmla="*/ 515731 w 4210049"/>
              <a:gd name="connsiteY24" fmla="*/ 575979 h 575979"/>
              <a:gd name="connsiteX25" fmla="*/ 0 w 4210049"/>
              <a:gd name="connsiteY25" fmla="*/ 575979 h 575979"/>
              <a:gd name="connsiteX26" fmla="*/ 0 w 4210049"/>
              <a:gd name="connsiteY26" fmla="*/ 479983 h 575979"/>
              <a:gd name="connsiteX27" fmla="*/ 0 w 4210049"/>
              <a:gd name="connsiteY27" fmla="*/ 335988 h 575979"/>
              <a:gd name="connsiteX28" fmla="*/ 0 w 4210049"/>
              <a:gd name="connsiteY28" fmla="*/ 335988 h 575979"/>
              <a:gd name="connsiteX29" fmla="*/ 0 w 4210049"/>
              <a:gd name="connsiteY29" fmla="*/ 0 h 5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210049" h="575979" fill="none" extrusionOk="0">
                <a:moveTo>
                  <a:pt x="0" y="0"/>
                </a:moveTo>
                <a:cubicBezTo>
                  <a:pt x="114689" y="-49352"/>
                  <a:pt x="274564" y="16927"/>
                  <a:pt x="466614" y="0"/>
                </a:cubicBezTo>
                <a:cubicBezTo>
                  <a:pt x="658664" y="-16927"/>
                  <a:pt x="843388" y="20599"/>
                  <a:pt x="957786" y="0"/>
                </a:cubicBezTo>
                <a:cubicBezTo>
                  <a:pt x="1072184" y="-20599"/>
                  <a:pt x="1276798" y="1495"/>
                  <a:pt x="1375283" y="0"/>
                </a:cubicBezTo>
                <a:cubicBezTo>
                  <a:pt x="1473768" y="-1495"/>
                  <a:pt x="1696112" y="11444"/>
                  <a:pt x="1915572" y="0"/>
                </a:cubicBezTo>
                <a:cubicBezTo>
                  <a:pt x="2135032" y="-11444"/>
                  <a:pt x="2266524" y="14122"/>
                  <a:pt x="2455862" y="0"/>
                </a:cubicBezTo>
                <a:lnTo>
                  <a:pt x="2455862" y="0"/>
                </a:lnTo>
                <a:cubicBezTo>
                  <a:pt x="2631327" y="-14241"/>
                  <a:pt x="2857047" y="52340"/>
                  <a:pt x="2961068" y="0"/>
                </a:cubicBezTo>
                <a:cubicBezTo>
                  <a:pt x="3065089" y="-52340"/>
                  <a:pt x="3314725" y="57878"/>
                  <a:pt x="3508374" y="0"/>
                </a:cubicBezTo>
                <a:cubicBezTo>
                  <a:pt x="3681624" y="-12887"/>
                  <a:pt x="3718138" y="14272"/>
                  <a:pt x="3873245" y="0"/>
                </a:cubicBezTo>
                <a:cubicBezTo>
                  <a:pt x="4028352" y="-14272"/>
                  <a:pt x="4054364" y="28044"/>
                  <a:pt x="4210049" y="0"/>
                </a:cubicBezTo>
                <a:cubicBezTo>
                  <a:pt x="4231386" y="104705"/>
                  <a:pt x="4199647" y="178840"/>
                  <a:pt x="4210049" y="335988"/>
                </a:cubicBezTo>
                <a:lnTo>
                  <a:pt x="4210049" y="335988"/>
                </a:lnTo>
                <a:cubicBezTo>
                  <a:pt x="4213052" y="388342"/>
                  <a:pt x="4202852" y="449230"/>
                  <a:pt x="4210049" y="479983"/>
                </a:cubicBezTo>
                <a:cubicBezTo>
                  <a:pt x="4213046" y="516678"/>
                  <a:pt x="4198554" y="554635"/>
                  <a:pt x="4210049" y="575979"/>
                </a:cubicBezTo>
                <a:cubicBezTo>
                  <a:pt x="4096970" y="576033"/>
                  <a:pt x="3991241" y="548817"/>
                  <a:pt x="3845178" y="575979"/>
                </a:cubicBezTo>
                <a:cubicBezTo>
                  <a:pt x="3699115" y="603141"/>
                  <a:pt x="3576512" y="547318"/>
                  <a:pt x="3508374" y="575979"/>
                </a:cubicBezTo>
                <a:cubicBezTo>
                  <a:pt x="3388159" y="604327"/>
                  <a:pt x="3299386" y="573873"/>
                  <a:pt x="3104923" y="636764"/>
                </a:cubicBezTo>
                <a:cubicBezTo>
                  <a:pt x="2910460" y="699655"/>
                  <a:pt x="2900722" y="656132"/>
                  <a:pt x="2726427" y="693789"/>
                </a:cubicBezTo>
                <a:cubicBezTo>
                  <a:pt x="2552131" y="731446"/>
                  <a:pt x="2474130" y="676271"/>
                  <a:pt x="2260586" y="763973"/>
                </a:cubicBezTo>
                <a:cubicBezTo>
                  <a:pt x="2301099" y="713117"/>
                  <a:pt x="2394426" y="638991"/>
                  <a:pt x="2455862" y="575979"/>
                </a:cubicBezTo>
                <a:cubicBezTo>
                  <a:pt x="2322923" y="585347"/>
                  <a:pt x="2170146" y="541945"/>
                  <a:pt x="2038365" y="575979"/>
                </a:cubicBezTo>
                <a:cubicBezTo>
                  <a:pt x="1906584" y="610013"/>
                  <a:pt x="1780179" y="552152"/>
                  <a:pt x="1547193" y="575979"/>
                </a:cubicBezTo>
                <a:cubicBezTo>
                  <a:pt x="1314207" y="599806"/>
                  <a:pt x="1281243" y="519679"/>
                  <a:pt x="1031462" y="575979"/>
                </a:cubicBezTo>
                <a:cubicBezTo>
                  <a:pt x="781681" y="632279"/>
                  <a:pt x="691727" y="547689"/>
                  <a:pt x="515731" y="575979"/>
                </a:cubicBezTo>
                <a:cubicBezTo>
                  <a:pt x="339735" y="604269"/>
                  <a:pt x="236620" y="535459"/>
                  <a:pt x="0" y="575979"/>
                </a:cubicBezTo>
                <a:cubicBezTo>
                  <a:pt x="-9919" y="533654"/>
                  <a:pt x="8874" y="523057"/>
                  <a:pt x="0" y="479983"/>
                </a:cubicBezTo>
                <a:cubicBezTo>
                  <a:pt x="-7140" y="440368"/>
                  <a:pt x="14106" y="407481"/>
                  <a:pt x="0" y="335988"/>
                </a:cubicBezTo>
                <a:lnTo>
                  <a:pt x="0" y="335988"/>
                </a:lnTo>
                <a:cubicBezTo>
                  <a:pt x="-33683" y="226314"/>
                  <a:pt x="34371" y="163987"/>
                  <a:pt x="0" y="0"/>
                </a:cubicBezTo>
                <a:close/>
              </a:path>
              <a:path w="4210049" h="575979" stroke="0" extrusionOk="0">
                <a:moveTo>
                  <a:pt x="0" y="0"/>
                </a:moveTo>
                <a:cubicBezTo>
                  <a:pt x="174368" y="-36597"/>
                  <a:pt x="326754" y="6914"/>
                  <a:pt x="417497" y="0"/>
                </a:cubicBezTo>
                <a:cubicBezTo>
                  <a:pt x="508240" y="-6914"/>
                  <a:pt x="702263" y="7005"/>
                  <a:pt x="834993" y="0"/>
                </a:cubicBezTo>
                <a:cubicBezTo>
                  <a:pt x="967723" y="-7005"/>
                  <a:pt x="1124228" y="39202"/>
                  <a:pt x="1277048" y="0"/>
                </a:cubicBezTo>
                <a:cubicBezTo>
                  <a:pt x="1429868" y="-39202"/>
                  <a:pt x="1625938" y="36389"/>
                  <a:pt x="1792779" y="0"/>
                </a:cubicBezTo>
                <a:cubicBezTo>
                  <a:pt x="1959620" y="-36389"/>
                  <a:pt x="2202459" y="35028"/>
                  <a:pt x="2455862" y="0"/>
                </a:cubicBezTo>
                <a:lnTo>
                  <a:pt x="2455862" y="0"/>
                </a:lnTo>
                <a:cubicBezTo>
                  <a:pt x="2575962" y="-3754"/>
                  <a:pt x="2739484" y="13875"/>
                  <a:pt x="2992643" y="0"/>
                </a:cubicBezTo>
                <a:cubicBezTo>
                  <a:pt x="3245802" y="-13875"/>
                  <a:pt x="3252769" y="37870"/>
                  <a:pt x="3508374" y="0"/>
                </a:cubicBezTo>
                <a:cubicBezTo>
                  <a:pt x="3613655" y="-25668"/>
                  <a:pt x="3762735" y="972"/>
                  <a:pt x="3838161" y="0"/>
                </a:cubicBezTo>
                <a:cubicBezTo>
                  <a:pt x="3913587" y="-972"/>
                  <a:pt x="4046854" y="4580"/>
                  <a:pt x="4210049" y="0"/>
                </a:cubicBezTo>
                <a:cubicBezTo>
                  <a:pt x="4241213" y="156668"/>
                  <a:pt x="4173667" y="203203"/>
                  <a:pt x="4210049" y="335988"/>
                </a:cubicBezTo>
                <a:lnTo>
                  <a:pt x="4210049" y="335988"/>
                </a:lnTo>
                <a:cubicBezTo>
                  <a:pt x="4214182" y="403744"/>
                  <a:pt x="4204750" y="412722"/>
                  <a:pt x="4210049" y="479983"/>
                </a:cubicBezTo>
                <a:cubicBezTo>
                  <a:pt x="4221291" y="504689"/>
                  <a:pt x="4199592" y="540426"/>
                  <a:pt x="4210049" y="575979"/>
                </a:cubicBezTo>
                <a:cubicBezTo>
                  <a:pt x="4124990" y="614459"/>
                  <a:pt x="3973229" y="569018"/>
                  <a:pt x="3873245" y="575979"/>
                </a:cubicBezTo>
                <a:cubicBezTo>
                  <a:pt x="3773261" y="582940"/>
                  <a:pt x="3631338" y="555120"/>
                  <a:pt x="3508374" y="575979"/>
                </a:cubicBezTo>
                <a:cubicBezTo>
                  <a:pt x="3329170" y="645935"/>
                  <a:pt x="3191705" y="575993"/>
                  <a:pt x="3079967" y="640524"/>
                </a:cubicBezTo>
                <a:cubicBezTo>
                  <a:pt x="2968228" y="705054"/>
                  <a:pt x="2777933" y="675014"/>
                  <a:pt x="2664037" y="703188"/>
                </a:cubicBezTo>
                <a:cubicBezTo>
                  <a:pt x="2550141" y="731363"/>
                  <a:pt x="2354245" y="742843"/>
                  <a:pt x="2260586" y="763973"/>
                </a:cubicBezTo>
                <a:cubicBezTo>
                  <a:pt x="2310391" y="678405"/>
                  <a:pt x="2364332" y="671116"/>
                  <a:pt x="2455862" y="575979"/>
                </a:cubicBezTo>
                <a:cubicBezTo>
                  <a:pt x="2262039" y="618949"/>
                  <a:pt x="2123953" y="529847"/>
                  <a:pt x="1940131" y="575979"/>
                </a:cubicBezTo>
                <a:cubicBezTo>
                  <a:pt x="1756309" y="622111"/>
                  <a:pt x="1706353" y="520374"/>
                  <a:pt x="1473517" y="575979"/>
                </a:cubicBezTo>
                <a:cubicBezTo>
                  <a:pt x="1240681" y="631584"/>
                  <a:pt x="1245934" y="543638"/>
                  <a:pt x="1031462" y="575979"/>
                </a:cubicBezTo>
                <a:cubicBezTo>
                  <a:pt x="816991" y="608320"/>
                  <a:pt x="641173" y="560131"/>
                  <a:pt x="515731" y="575979"/>
                </a:cubicBezTo>
                <a:cubicBezTo>
                  <a:pt x="390289" y="591827"/>
                  <a:pt x="187205" y="544632"/>
                  <a:pt x="0" y="575979"/>
                </a:cubicBezTo>
                <a:cubicBezTo>
                  <a:pt x="-1583" y="534185"/>
                  <a:pt x="5917" y="522935"/>
                  <a:pt x="0" y="479983"/>
                </a:cubicBezTo>
                <a:cubicBezTo>
                  <a:pt x="-13848" y="446804"/>
                  <a:pt x="6609" y="381213"/>
                  <a:pt x="0" y="335988"/>
                </a:cubicBezTo>
                <a:lnTo>
                  <a:pt x="0" y="335988"/>
                </a:lnTo>
                <a:cubicBezTo>
                  <a:pt x="-34799" y="268700"/>
                  <a:pt x="14425" y="95945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3695"/>
                      <a:gd name="adj2" fmla="val 82639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100 Mal in der </a:t>
            </a:r>
            <a:r>
              <a:rPr lang="en-US" sz="2800" dirty="0" err="1">
                <a:solidFill>
                  <a:schemeClr val="tx1"/>
                </a:solidFill>
              </a:rPr>
              <a:t>Schleife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60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304"/>
    </mc:Choice>
    <mc:Fallback xmlns="">
      <p:transition spd="slow" advTm="243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CEE16-F307-C6CC-C90B-5DB875D5E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10C4AF99-7BA8-ED3B-E159-F7B420892C06}"/>
              </a:ext>
            </a:extLst>
          </p:cNvPr>
          <p:cNvSpPr/>
          <p:nvPr/>
        </p:nvSpPr>
        <p:spPr>
          <a:xfrm>
            <a:off x="750772" y="1655544"/>
            <a:ext cx="10684042" cy="2957096"/>
          </a:xfrm>
          <a:custGeom>
            <a:avLst/>
            <a:gdLst>
              <a:gd name="connsiteX0" fmla="*/ 0 w 10684042"/>
              <a:gd name="connsiteY0" fmla="*/ 0 h 2957096"/>
              <a:gd name="connsiteX1" fmla="*/ 807239 w 10684042"/>
              <a:gd name="connsiteY1" fmla="*/ 0 h 2957096"/>
              <a:gd name="connsiteX2" fmla="*/ 1187116 w 10684042"/>
              <a:gd name="connsiteY2" fmla="*/ 0 h 2957096"/>
              <a:gd name="connsiteX3" fmla="*/ 1994355 w 10684042"/>
              <a:gd name="connsiteY3" fmla="*/ 0 h 2957096"/>
              <a:gd name="connsiteX4" fmla="*/ 2801593 w 10684042"/>
              <a:gd name="connsiteY4" fmla="*/ 0 h 2957096"/>
              <a:gd name="connsiteX5" fmla="*/ 3288311 w 10684042"/>
              <a:gd name="connsiteY5" fmla="*/ 0 h 2957096"/>
              <a:gd name="connsiteX6" fmla="*/ 3881869 w 10684042"/>
              <a:gd name="connsiteY6" fmla="*/ 0 h 2957096"/>
              <a:gd name="connsiteX7" fmla="*/ 4689107 w 10684042"/>
              <a:gd name="connsiteY7" fmla="*/ 0 h 2957096"/>
              <a:gd name="connsiteX8" fmla="*/ 5389506 w 10684042"/>
              <a:gd name="connsiteY8" fmla="*/ 0 h 2957096"/>
              <a:gd name="connsiteX9" fmla="*/ 6089904 w 10684042"/>
              <a:gd name="connsiteY9" fmla="*/ 0 h 2957096"/>
              <a:gd name="connsiteX10" fmla="*/ 6683462 w 10684042"/>
              <a:gd name="connsiteY10" fmla="*/ 0 h 2957096"/>
              <a:gd name="connsiteX11" fmla="*/ 6956498 w 10684042"/>
              <a:gd name="connsiteY11" fmla="*/ 0 h 2957096"/>
              <a:gd name="connsiteX12" fmla="*/ 7550056 w 10684042"/>
              <a:gd name="connsiteY12" fmla="*/ 0 h 2957096"/>
              <a:gd name="connsiteX13" fmla="*/ 8250455 w 10684042"/>
              <a:gd name="connsiteY13" fmla="*/ 0 h 2957096"/>
              <a:gd name="connsiteX14" fmla="*/ 8737172 w 10684042"/>
              <a:gd name="connsiteY14" fmla="*/ 0 h 2957096"/>
              <a:gd name="connsiteX15" fmla="*/ 9117049 w 10684042"/>
              <a:gd name="connsiteY15" fmla="*/ 0 h 2957096"/>
              <a:gd name="connsiteX16" fmla="*/ 9496926 w 10684042"/>
              <a:gd name="connsiteY16" fmla="*/ 0 h 2957096"/>
              <a:gd name="connsiteX17" fmla="*/ 9876803 w 10684042"/>
              <a:gd name="connsiteY17" fmla="*/ 0 h 2957096"/>
              <a:gd name="connsiteX18" fmla="*/ 10684042 w 10684042"/>
              <a:gd name="connsiteY18" fmla="*/ 0 h 2957096"/>
              <a:gd name="connsiteX19" fmla="*/ 10684042 w 10684042"/>
              <a:gd name="connsiteY19" fmla="*/ 502706 h 2957096"/>
              <a:gd name="connsiteX20" fmla="*/ 10684042 w 10684042"/>
              <a:gd name="connsiteY20" fmla="*/ 1094126 h 2957096"/>
              <a:gd name="connsiteX21" fmla="*/ 10684042 w 10684042"/>
              <a:gd name="connsiteY21" fmla="*/ 1626403 h 2957096"/>
              <a:gd name="connsiteX22" fmla="*/ 10684042 w 10684042"/>
              <a:gd name="connsiteY22" fmla="*/ 2217822 h 2957096"/>
              <a:gd name="connsiteX23" fmla="*/ 10684042 w 10684042"/>
              <a:gd name="connsiteY23" fmla="*/ 2957096 h 2957096"/>
              <a:gd name="connsiteX24" fmla="*/ 10411005 w 10684042"/>
              <a:gd name="connsiteY24" fmla="*/ 2957096 h 2957096"/>
              <a:gd name="connsiteX25" fmla="*/ 9603767 w 10684042"/>
              <a:gd name="connsiteY25" fmla="*/ 2957096 h 2957096"/>
              <a:gd name="connsiteX26" fmla="*/ 9117049 w 10684042"/>
              <a:gd name="connsiteY26" fmla="*/ 2957096 h 2957096"/>
              <a:gd name="connsiteX27" fmla="*/ 8416651 w 10684042"/>
              <a:gd name="connsiteY27" fmla="*/ 2957096 h 2957096"/>
              <a:gd name="connsiteX28" fmla="*/ 7929933 w 10684042"/>
              <a:gd name="connsiteY28" fmla="*/ 2957096 h 2957096"/>
              <a:gd name="connsiteX29" fmla="*/ 7336376 w 10684042"/>
              <a:gd name="connsiteY29" fmla="*/ 2957096 h 2957096"/>
              <a:gd name="connsiteX30" fmla="*/ 6956498 w 10684042"/>
              <a:gd name="connsiteY30" fmla="*/ 2957096 h 2957096"/>
              <a:gd name="connsiteX31" fmla="*/ 6256100 w 10684042"/>
              <a:gd name="connsiteY31" fmla="*/ 2957096 h 2957096"/>
              <a:gd name="connsiteX32" fmla="*/ 5769383 w 10684042"/>
              <a:gd name="connsiteY32" fmla="*/ 2957096 h 2957096"/>
              <a:gd name="connsiteX33" fmla="*/ 5175825 w 10684042"/>
              <a:gd name="connsiteY33" fmla="*/ 2957096 h 2957096"/>
              <a:gd name="connsiteX34" fmla="*/ 4582267 w 10684042"/>
              <a:gd name="connsiteY34" fmla="*/ 2957096 h 2957096"/>
              <a:gd name="connsiteX35" fmla="*/ 3988709 w 10684042"/>
              <a:gd name="connsiteY35" fmla="*/ 2957096 h 2957096"/>
              <a:gd name="connsiteX36" fmla="*/ 3288311 w 10684042"/>
              <a:gd name="connsiteY36" fmla="*/ 2957096 h 2957096"/>
              <a:gd name="connsiteX37" fmla="*/ 2801593 w 10684042"/>
              <a:gd name="connsiteY37" fmla="*/ 2957096 h 2957096"/>
              <a:gd name="connsiteX38" fmla="*/ 2101195 w 10684042"/>
              <a:gd name="connsiteY38" fmla="*/ 2957096 h 2957096"/>
              <a:gd name="connsiteX39" fmla="*/ 1507637 w 10684042"/>
              <a:gd name="connsiteY39" fmla="*/ 2957096 h 2957096"/>
              <a:gd name="connsiteX40" fmla="*/ 1234600 w 10684042"/>
              <a:gd name="connsiteY40" fmla="*/ 2957096 h 2957096"/>
              <a:gd name="connsiteX41" fmla="*/ 641043 w 10684042"/>
              <a:gd name="connsiteY41" fmla="*/ 2957096 h 2957096"/>
              <a:gd name="connsiteX42" fmla="*/ 0 w 10684042"/>
              <a:gd name="connsiteY42" fmla="*/ 2957096 h 2957096"/>
              <a:gd name="connsiteX43" fmla="*/ 0 w 10684042"/>
              <a:gd name="connsiteY43" fmla="*/ 2306535 h 2957096"/>
              <a:gd name="connsiteX44" fmla="*/ 0 w 10684042"/>
              <a:gd name="connsiteY44" fmla="*/ 1685545 h 2957096"/>
              <a:gd name="connsiteX45" fmla="*/ 0 w 10684042"/>
              <a:gd name="connsiteY45" fmla="*/ 1182838 h 2957096"/>
              <a:gd name="connsiteX46" fmla="*/ 0 w 10684042"/>
              <a:gd name="connsiteY46" fmla="*/ 591419 h 2957096"/>
              <a:gd name="connsiteX47" fmla="*/ 0 w 10684042"/>
              <a:gd name="connsiteY47" fmla="*/ 0 h 295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0684042" h="2957096" fill="none" extrusionOk="0">
                <a:moveTo>
                  <a:pt x="0" y="0"/>
                </a:moveTo>
                <a:cubicBezTo>
                  <a:pt x="293322" y="-42318"/>
                  <a:pt x="546722" y="3514"/>
                  <a:pt x="807239" y="0"/>
                </a:cubicBezTo>
                <a:cubicBezTo>
                  <a:pt x="1067756" y="-3514"/>
                  <a:pt x="1034555" y="28409"/>
                  <a:pt x="1187116" y="0"/>
                </a:cubicBezTo>
                <a:cubicBezTo>
                  <a:pt x="1339677" y="-28409"/>
                  <a:pt x="1598949" y="87481"/>
                  <a:pt x="1994355" y="0"/>
                </a:cubicBezTo>
                <a:cubicBezTo>
                  <a:pt x="2389761" y="-87481"/>
                  <a:pt x="2414430" y="30364"/>
                  <a:pt x="2801593" y="0"/>
                </a:cubicBezTo>
                <a:cubicBezTo>
                  <a:pt x="3188756" y="-30364"/>
                  <a:pt x="3103983" y="56291"/>
                  <a:pt x="3288311" y="0"/>
                </a:cubicBezTo>
                <a:cubicBezTo>
                  <a:pt x="3472639" y="-56291"/>
                  <a:pt x="3617465" y="16507"/>
                  <a:pt x="3881869" y="0"/>
                </a:cubicBezTo>
                <a:cubicBezTo>
                  <a:pt x="4146273" y="-16507"/>
                  <a:pt x="4331909" y="93209"/>
                  <a:pt x="4689107" y="0"/>
                </a:cubicBezTo>
                <a:cubicBezTo>
                  <a:pt x="5046305" y="-93209"/>
                  <a:pt x="5075555" y="82029"/>
                  <a:pt x="5389506" y="0"/>
                </a:cubicBezTo>
                <a:cubicBezTo>
                  <a:pt x="5703457" y="-82029"/>
                  <a:pt x="5918216" y="45911"/>
                  <a:pt x="6089904" y="0"/>
                </a:cubicBezTo>
                <a:cubicBezTo>
                  <a:pt x="6261592" y="-45911"/>
                  <a:pt x="6499843" y="53700"/>
                  <a:pt x="6683462" y="0"/>
                </a:cubicBezTo>
                <a:cubicBezTo>
                  <a:pt x="6867081" y="-53700"/>
                  <a:pt x="6851629" y="26807"/>
                  <a:pt x="6956498" y="0"/>
                </a:cubicBezTo>
                <a:cubicBezTo>
                  <a:pt x="7061367" y="-26807"/>
                  <a:pt x="7314833" y="45586"/>
                  <a:pt x="7550056" y="0"/>
                </a:cubicBezTo>
                <a:cubicBezTo>
                  <a:pt x="7785279" y="-45586"/>
                  <a:pt x="7993100" y="60397"/>
                  <a:pt x="8250455" y="0"/>
                </a:cubicBezTo>
                <a:cubicBezTo>
                  <a:pt x="8507810" y="-60397"/>
                  <a:pt x="8562938" y="21335"/>
                  <a:pt x="8737172" y="0"/>
                </a:cubicBezTo>
                <a:cubicBezTo>
                  <a:pt x="8911406" y="-21335"/>
                  <a:pt x="8977749" y="28227"/>
                  <a:pt x="9117049" y="0"/>
                </a:cubicBezTo>
                <a:cubicBezTo>
                  <a:pt x="9256349" y="-28227"/>
                  <a:pt x="9329438" y="36434"/>
                  <a:pt x="9496926" y="0"/>
                </a:cubicBezTo>
                <a:cubicBezTo>
                  <a:pt x="9664414" y="-36434"/>
                  <a:pt x="9689492" y="22675"/>
                  <a:pt x="9876803" y="0"/>
                </a:cubicBezTo>
                <a:cubicBezTo>
                  <a:pt x="10064114" y="-22675"/>
                  <a:pt x="10281801" y="21830"/>
                  <a:pt x="10684042" y="0"/>
                </a:cubicBezTo>
                <a:cubicBezTo>
                  <a:pt x="10736589" y="196296"/>
                  <a:pt x="10653273" y="289824"/>
                  <a:pt x="10684042" y="502706"/>
                </a:cubicBezTo>
                <a:cubicBezTo>
                  <a:pt x="10714811" y="715588"/>
                  <a:pt x="10667623" y="899265"/>
                  <a:pt x="10684042" y="1094126"/>
                </a:cubicBezTo>
                <a:cubicBezTo>
                  <a:pt x="10700461" y="1288987"/>
                  <a:pt x="10632703" y="1375979"/>
                  <a:pt x="10684042" y="1626403"/>
                </a:cubicBezTo>
                <a:cubicBezTo>
                  <a:pt x="10735381" y="1876827"/>
                  <a:pt x="10671247" y="2059296"/>
                  <a:pt x="10684042" y="2217822"/>
                </a:cubicBezTo>
                <a:cubicBezTo>
                  <a:pt x="10696837" y="2376348"/>
                  <a:pt x="10647855" y="2609214"/>
                  <a:pt x="10684042" y="2957096"/>
                </a:cubicBezTo>
                <a:cubicBezTo>
                  <a:pt x="10561523" y="2962193"/>
                  <a:pt x="10484432" y="2924825"/>
                  <a:pt x="10411005" y="2957096"/>
                </a:cubicBezTo>
                <a:cubicBezTo>
                  <a:pt x="10337578" y="2989367"/>
                  <a:pt x="9822989" y="2932104"/>
                  <a:pt x="9603767" y="2957096"/>
                </a:cubicBezTo>
                <a:cubicBezTo>
                  <a:pt x="9384545" y="2982088"/>
                  <a:pt x="9343305" y="2928902"/>
                  <a:pt x="9117049" y="2957096"/>
                </a:cubicBezTo>
                <a:cubicBezTo>
                  <a:pt x="8890793" y="2985290"/>
                  <a:pt x="8617654" y="2953741"/>
                  <a:pt x="8416651" y="2957096"/>
                </a:cubicBezTo>
                <a:cubicBezTo>
                  <a:pt x="8215648" y="2960451"/>
                  <a:pt x="8098445" y="2945330"/>
                  <a:pt x="7929933" y="2957096"/>
                </a:cubicBezTo>
                <a:cubicBezTo>
                  <a:pt x="7761421" y="2968862"/>
                  <a:pt x="7611369" y="2939213"/>
                  <a:pt x="7336376" y="2957096"/>
                </a:cubicBezTo>
                <a:cubicBezTo>
                  <a:pt x="7061383" y="2974979"/>
                  <a:pt x="7110231" y="2917315"/>
                  <a:pt x="6956498" y="2957096"/>
                </a:cubicBezTo>
                <a:cubicBezTo>
                  <a:pt x="6802765" y="2996877"/>
                  <a:pt x="6579937" y="2932645"/>
                  <a:pt x="6256100" y="2957096"/>
                </a:cubicBezTo>
                <a:cubicBezTo>
                  <a:pt x="5932263" y="2981547"/>
                  <a:pt x="6006811" y="2921806"/>
                  <a:pt x="5769383" y="2957096"/>
                </a:cubicBezTo>
                <a:cubicBezTo>
                  <a:pt x="5531955" y="2992386"/>
                  <a:pt x="5464711" y="2922242"/>
                  <a:pt x="5175825" y="2957096"/>
                </a:cubicBezTo>
                <a:cubicBezTo>
                  <a:pt x="4886939" y="2991950"/>
                  <a:pt x="4770229" y="2912859"/>
                  <a:pt x="4582267" y="2957096"/>
                </a:cubicBezTo>
                <a:cubicBezTo>
                  <a:pt x="4394305" y="3001333"/>
                  <a:pt x="4194171" y="2911373"/>
                  <a:pt x="3988709" y="2957096"/>
                </a:cubicBezTo>
                <a:cubicBezTo>
                  <a:pt x="3783247" y="3002819"/>
                  <a:pt x="3566703" y="2953462"/>
                  <a:pt x="3288311" y="2957096"/>
                </a:cubicBezTo>
                <a:cubicBezTo>
                  <a:pt x="3009919" y="2960730"/>
                  <a:pt x="2943183" y="2912098"/>
                  <a:pt x="2801593" y="2957096"/>
                </a:cubicBezTo>
                <a:cubicBezTo>
                  <a:pt x="2660003" y="3002094"/>
                  <a:pt x="2443559" y="2883022"/>
                  <a:pt x="2101195" y="2957096"/>
                </a:cubicBezTo>
                <a:cubicBezTo>
                  <a:pt x="1758831" y="3031170"/>
                  <a:pt x="1743949" y="2893905"/>
                  <a:pt x="1507637" y="2957096"/>
                </a:cubicBezTo>
                <a:cubicBezTo>
                  <a:pt x="1271325" y="3020287"/>
                  <a:pt x="1331991" y="2951646"/>
                  <a:pt x="1234600" y="2957096"/>
                </a:cubicBezTo>
                <a:cubicBezTo>
                  <a:pt x="1137209" y="2962546"/>
                  <a:pt x="886696" y="2949958"/>
                  <a:pt x="641043" y="2957096"/>
                </a:cubicBezTo>
                <a:cubicBezTo>
                  <a:pt x="395390" y="2964234"/>
                  <a:pt x="276420" y="2913732"/>
                  <a:pt x="0" y="2957096"/>
                </a:cubicBezTo>
                <a:cubicBezTo>
                  <a:pt x="-51875" y="2696750"/>
                  <a:pt x="19159" y="2457452"/>
                  <a:pt x="0" y="2306535"/>
                </a:cubicBezTo>
                <a:cubicBezTo>
                  <a:pt x="-19159" y="2155618"/>
                  <a:pt x="996" y="1973362"/>
                  <a:pt x="0" y="1685545"/>
                </a:cubicBezTo>
                <a:cubicBezTo>
                  <a:pt x="-996" y="1397728"/>
                  <a:pt x="39365" y="1392473"/>
                  <a:pt x="0" y="1182838"/>
                </a:cubicBezTo>
                <a:cubicBezTo>
                  <a:pt x="-39365" y="973203"/>
                  <a:pt x="14887" y="791741"/>
                  <a:pt x="0" y="591419"/>
                </a:cubicBezTo>
                <a:cubicBezTo>
                  <a:pt x="-14887" y="391097"/>
                  <a:pt x="6672" y="194209"/>
                  <a:pt x="0" y="0"/>
                </a:cubicBezTo>
                <a:close/>
              </a:path>
              <a:path w="10684042" h="2957096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01031" y="278628"/>
                  <a:pt x="10613445" y="473917"/>
                  <a:pt x="10684042" y="620990"/>
                </a:cubicBezTo>
                <a:cubicBezTo>
                  <a:pt x="10754639" y="768063"/>
                  <a:pt x="10621345" y="1084888"/>
                  <a:pt x="10684042" y="1241980"/>
                </a:cubicBezTo>
                <a:cubicBezTo>
                  <a:pt x="10746739" y="1399072"/>
                  <a:pt x="10645135" y="1653992"/>
                  <a:pt x="10684042" y="1833400"/>
                </a:cubicBezTo>
                <a:cubicBezTo>
                  <a:pt x="10722949" y="2012808"/>
                  <a:pt x="10642198" y="2178925"/>
                  <a:pt x="10684042" y="2395248"/>
                </a:cubicBezTo>
                <a:cubicBezTo>
                  <a:pt x="10725886" y="2611571"/>
                  <a:pt x="10629261" y="2799148"/>
                  <a:pt x="10684042" y="2957096"/>
                </a:cubicBezTo>
                <a:cubicBezTo>
                  <a:pt x="10548117" y="2974113"/>
                  <a:pt x="10456552" y="2955242"/>
                  <a:pt x="10304165" y="2957096"/>
                </a:cubicBezTo>
                <a:cubicBezTo>
                  <a:pt x="10151778" y="2958950"/>
                  <a:pt x="9707463" y="2883686"/>
                  <a:pt x="9496926" y="2957096"/>
                </a:cubicBezTo>
                <a:cubicBezTo>
                  <a:pt x="9286389" y="3030506"/>
                  <a:pt x="9072157" y="2931598"/>
                  <a:pt x="8796528" y="2957096"/>
                </a:cubicBezTo>
                <a:cubicBezTo>
                  <a:pt x="8520899" y="2982594"/>
                  <a:pt x="8445112" y="2950152"/>
                  <a:pt x="8096130" y="2957096"/>
                </a:cubicBezTo>
                <a:cubicBezTo>
                  <a:pt x="7747148" y="2964040"/>
                  <a:pt x="7956022" y="2938536"/>
                  <a:pt x="7823093" y="2957096"/>
                </a:cubicBezTo>
                <a:cubicBezTo>
                  <a:pt x="7690164" y="2975656"/>
                  <a:pt x="7631944" y="2930502"/>
                  <a:pt x="7550056" y="2957096"/>
                </a:cubicBezTo>
                <a:cubicBezTo>
                  <a:pt x="7468168" y="2983690"/>
                  <a:pt x="7210524" y="2932145"/>
                  <a:pt x="6956498" y="2957096"/>
                </a:cubicBezTo>
                <a:cubicBezTo>
                  <a:pt x="6702472" y="2982047"/>
                  <a:pt x="6495126" y="2943020"/>
                  <a:pt x="6362941" y="2957096"/>
                </a:cubicBezTo>
                <a:cubicBezTo>
                  <a:pt x="6230756" y="2971172"/>
                  <a:pt x="5807069" y="2881358"/>
                  <a:pt x="5662542" y="2957096"/>
                </a:cubicBezTo>
                <a:cubicBezTo>
                  <a:pt x="5518015" y="3032834"/>
                  <a:pt x="5224924" y="2940653"/>
                  <a:pt x="4855304" y="2957096"/>
                </a:cubicBezTo>
                <a:cubicBezTo>
                  <a:pt x="4485684" y="2973539"/>
                  <a:pt x="4480397" y="2923466"/>
                  <a:pt x="4261746" y="2957096"/>
                </a:cubicBezTo>
                <a:cubicBezTo>
                  <a:pt x="4043095" y="2990726"/>
                  <a:pt x="3899719" y="2942470"/>
                  <a:pt x="3775028" y="2957096"/>
                </a:cubicBezTo>
                <a:cubicBezTo>
                  <a:pt x="3650337" y="2971722"/>
                  <a:pt x="3433306" y="2890772"/>
                  <a:pt x="3181470" y="2957096"/>
                </a:cubicBezTo>
                <a:cubicBezTo>
                  <a:pt x="2929634" y="3023420"/>
                  <a:pt x="2948532" y="2912332"/>
                  <a:pt x="2801593" y="2957096"/>
                </a:cubicBezTo>
                <a:cubicBezTo>
                  <a:pt x="2654654" y="3001860"/>
                  <a:pt x="2592594" y="2935633"/>
                  <a:pt x="2528557" y="2957096"/>
                </a:cubicBezTo>
                <a:cubicBezTo>
                  <a:pt x="2464520" y="2978559"/>
                  <a:pt x="2060068" y="2900516"/>
                  <a:pt x="1934999" y="2957096"/>
                </a:cubicBezTo>
                <a:cubicBezTo>
                  <a:pt x="1809930" y="3013676"/>
                  <a:pt x="1666985" y="2912878"/>
                  <a:pt x="1555122" y="2957096"/>
                </a:cubicBezTo>
                <a:cubicBezTo>
                  <a:pt x="1443259" y="3001314"/>
                  <a:pt x="1100667" y="2893157"/>
                  <a:pt x="854723" y="2957096"/>
                </a:cubicBezTo>
                <a:cubicBezTo>
                  <a:pt x="608779" y="3021035"/>
                  <a:pt x="639229" y="2946485"/>
                  <a:pt x="581687" y="2957096"/>
                </a:cubicBezTo>
                <a:cubicBezTo>
                  <a:pt x="524145" y="2967707"/>
                  <a:pt x="276822" y="2952464"/>
                  <a:pt x="0" y="2957096"/>
                </a:cubicBezTo>
                <a:cubicBezTo>
                  <a:pt x="-8432" y="2786051"/>
                  <a:pt x="37650" y="2609818"/>
                  <a:pt x="0" y="2424819"/>
                </a:cubicBezTo>
                <a:cubicBezTo>
                  <a:pt x="-37650" y="2239820"/>
                  <a:pt x="38662" y="1957740"/>
                  <a:pt x="0" y="1803829"/>
                </a:cubicBezTo>
                <a:cubicBezTo>
                  <a:pt x="-38662" y="1649918"/>
                  <a:pt x="12707" y="1321742"/>
                  <a:pt x="0" y="1182838"/>
                </a:cubicBezTo>
                <a:cubicBezTo>
                  <a:pt x="-12707" y="1043934"/>
                  <a:pt x="41064" y="735570"/>
                  <a:pt x="0" y="620990"/>
                </a:cubicBezTo>
                <a:cubicBezTo>
                  <a:pt x="-41064" y="506410"/>
                  <a:pt x="72748" y="288615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AD247A4-77F6-E156-B493-BEA60AC76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VBA oder SQL?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352A89C7-B07E-F668-D706-F573ECF3CA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679581"/>
              </p:ext>
            </p:extLst>
          </p:nvPr>
        </p:nvGraphicFramePr>
        <p:xfrm>
          <a:off x="938426" y="1808163"/>
          <a:ext cx="10315160" cy="2590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656927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472447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185786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Zugriff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kern="1200" dirty="0" err="1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AddNew</a:t>
                      </a:r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, Schleife 100x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2.980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2.922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kern="1200" dirty="0" err="1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AddNew</a:t>
                      </a:r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, 1x aus 100 Daten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327698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INSERT INTO, Schleife 100x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2.774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2.820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9538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pPr marL="0" marR="0" lvl="0" indent="0" algn="l" defTabSz="91467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INSERT INTO, 1x aus 100 Daten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0883109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05E0EFA3-6A49-FA13-06FB-C906CB913993}"/>
                  </a:ext>
                </a:extLst>
              </p14:cNvPr>
              <p14:cNvContentPartPr/>
              <p14:nvPr/>
            </p14:nvContentPartPr>
            <p14:xfrm>
              <a:off x="8509268" y="4025826"/>
              <a:ext cx="521720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05E0EFA3-6A49-FA13-06FB-C906CB91399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93436" y="3962466"/>
                <a:ext cx="553023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3EF99F52-F876-C077-ADD5-322CA64044EF}"/>
                  </a:ext>
                </a:extLst>
              </p14:cNvPr>
              <p14:cNvContentPartPr/>
              <p14:nvPr/>
            </p14:nvContentPartPr>
            <p14:xfrm>
              <a:off x="10641263" y="4025826"/>
              <a:ext cx="521720" cy="26064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3EF99F52-F876-C077-ADD5-322CA64044E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25431" y="3962466"/>
                <a:ext cx="553023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FFABF70D-AF7B-E3EE-53CD-AC92CE552953}"/>
                  </a:ext>
                </a:extLst>
              </p14:cNvPr>
              <p14:cNvContentPartPr/>
              <p14:nvPr/>
            </p14:nvContentPartPr>
            <p14:xfrm>
              <a:off x="8509268" y="2967560"/>
              <a:ext cx="521720" cy="26064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FFABF70D-AF7B-E3EE-53CD-AC92CE55295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93436" y="2904200"/>
                <a:ext cx="553023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4571071E-794D-A386-0CE7-BF689C9C05FE}"/>
                  </a:ext>
                </a:extLst>
              </p14:cNvPr>
              <p14:cNvContentPartPr/>
              <p14:nvPr/>
            </p14:nvContentPartPr>
            <p14:xfrm>
              <a:off x="10641263" y="2967560"/>
              <a:ext cx="521720" cy="26064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4571071E-794D-A386-0CE7-BF689C9C05F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25431" y="2904200"/>
                <a:ext cx="553023" cy="387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009CE4A6-C0A6-7A9D-D977-C08633E9476A}"/>
              </a:ext>
            </a:extLst>
          </p:cNvPr>
          <p:cNvGrpSpPr/>
          <p:nvPr/>
        </p:nvGrpSpPr>
        <p:grpSpPr>
          <a:xfrm>
            <a:off x="9070370" y="1404619"/>
            <a:ext cx="2719553" cy="3478666"/>
            <a:chOff x="9070370" y="1404619"/>
            <a:chExt cx="2719553" cy="3478666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E368D902-BC74-DA97-1F98-DB2D39DBF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070370" y="1404619"/>
              <a:ext cx="765755" cy="3478666"/>
            </a:xfrm>
            <a:prstGeom prst="rect">
              <a:avLst/>
            </a:prstGeom>
          </p:spPr>
        </p:pic>
        <p:sp useBgFill="1">
          <p:nvSpPr>
            <p:cNvPr id="9" name="Rechteck 8">
              <a:extLst>
                <a:ext uri="{FF2B5EF4-FFF2-40B4-BE49-F238E27FC236}">
                  <a16:creationId xmlns:a16="http://schemas.microsoft.com/office/drawing/2014/main" id="{EDC2E460-B3B3-5ED1-FF91-B09BBD6C1C48}"/>
                </a:ext>
              </a:extLst>
            </p:cNvPr>
            <p:cNvSpPr/>
            <p:nvPr/>
          </p:nvSpPr>
          <p:spPr>
            <a:xfrm>
              <a:off x="9562289" y="1517515"/>
              <a:ext cx="2227634" cy="336577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1734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836"/>
    </mc:Choice>
    <mc:Fallback xmlns="">
      <p:transition spd="slow" advTm="818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7B059-479A-D9E4-00AE-278BCB588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0BDEED-0843-520A-ADF2-C6ADE3127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„Excel-Tabellen“ oder normalisierte Daten?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1070077-09ED-5AF7-B38E-4B1DC635F1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>
                <a:solidFill>
                  <a:srgbClr val="0077B5"/>
                </a:solidFill>
              </a:rPr>
              <a:t>SELECT</a:t>
            </a:r>
            <a:r>
              <a:rPr lang="de-DE" dirty="0"/>
              <a:t> * </a:t>
            </a:r>
          </a:p>
          <a:p>
            <a:r>
              <a:rPr lang="de-DE" dirty="0">
                <a:solidFill>
                  <a:srgbClr val="0077B5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</a:t>
            </a:r>
            <a:endParaRPr lang="de-DE" dirty="0"/>
          </a:p>
          <a:p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389384-5260-2EC3-1735-F012F7270314}"/>
              </a:ext>
            </a:extLst>
          </p:cNvPr>
          <p:cNvSpPr txBox="1">
            <a:spLocks/>
          </p:cNvSpPr>
          <p:nvPr/>
        </p:nvSpPr>
        <p:spPr>
          <a:xfrm>
            <a:off x="300038" y="3796920"/>
            <a:ext cx="11591924" cy="28090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rgbClr val="0077B5"/>
                </a:solidFill>
              </a:rPr>
              <a:t>SELECT</a:t>
            </a:r>
            <a:r>
              <a:rPr lang="de-DE" dirty="0"/>
              <a:t> tblVieleDatenOber.*</a:t>
            </a:r>
          </a:p>
          <a:p>
            <a:r>
              <a:rPr lang="de-DE" dirty="0">
                <a:solidFill>
                  <a:srgbClr val="0077B5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tblVieleDatenOber</a:t>
            </a:r>
            <a:r>
              <a:rPr lang="de-DE" b="1" dirty="0"/>
              <a:t> </a:t>
            </a:r>
            <a:endParaRPr lang="de-DE" dirty="0"/>
          </a:p>
          <a:p>
            <a:r>
              <a:rPr lang="de-DE" dirty="0">
                <a:solidFill>
                  <a:srgbClr val="0077B5"/>
                </a:solidFill>
              </a:rPr>
              <a:t>INNER JOIN</a:t>
            </a:r>
            <a:r>
              <a:rPr lang="de-DE" dirty="0"/>
              <a:t> </a:t>
            </a:r>
            <a:r>
              <a:rPr lang="de-DE" b="1" dirty="0" err="1"/>
              <a:t>tblVieleDatenUnter</a:t>
            </a:r>
            <a:r>
              <a:rPr lang="de-DE" b="1" dirty="0"/>
              <a:t> </a:t>
            </a:r>
            <a:r>
              <a:rPr lang="de-DE" dirty="0">
                <a:solidFill>
                  <a:srgbClr val="0077B5"/>
                </a:solidFill>
              </a:rPr>
              <a:t>ON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     </a:t>
            </a:r>
            <a:r>
              <a:rPr lang="de-DE" dirty="0" err="1"/>
              <a:t>tblVieleDatenOber.ober_ID</a:t>
            </a:r>
            <a:r>
              <a:rPr lang="de-DE" dirty="0"/>
              <a:t> = </a:t>
            </a:r>
            <a:r>
              <a:rPr lang="de-DE" dirty="0" err="1"/>
              <a:t>tblVieleDatenUnter.unterober_IDRef</a:t>
            </a:r>
            <a:endParaRPr lang="de-DE" dirty="0"/>
          </a:p>
        </p:txBody>
      </p:sp>
      <p:grpSp>
        <p:nvGrpSpPr>
          <p:cNvPr id="6" name="DreiTabellen">
            <a:extLst>
              <a:ext uri="{FF2B5EF4-FFF2-40B4-BE49-F238E27FC236}">
                <a16:creationId xmlns:a16="http://schemas.microsoft.com/office/drawing/2014/main" id="{06B1080D-EBC5-8330-F26B-0FE498916B14}"/>
              </a:ext>
            </a:extLst>
          </p:cNvPr>
          <p:cNvGrpSpPr/>
          <p:nvPr/>
        </p:nvGrpSpPr>
        <p:grpSpPr>
          <a:xfrm>
            <a:off x="4315555" y="-458449"/>
            <a:ext cx="2693233" cy="3102035"/>
            <a:chOff x="5786104" y="3251354"/>
            <a:chExt cx="2171006" cy="2500540"/>
          </a:xfrm>
        </p:grpSpPr>
        <p:sp>
          <p:nvSpPr>
            <p:cNvPr id="7" name="Rechteckige Legende 3">
              <a:extLst>
                <a:ext uri="{FF2B5EF4-FFF2-40B4-BE49-F238E27FC236}">
                  <a16:creationId xmlns:a16="http://schemas.microsoft.com/office/drawing/2014/main" id="{58A2CF5A-196B-84B2-E75B-166698B20514}"/>
                </a:ext>
              </a:extLst>
            </p:cNvPr>
            <p:cNvSpPr/>
            <p:nvPr/>
          </p:nvSpPr>
          <p:spPr>
            <a:xfrm>
              <a:off x="5786104" y="3643635"/>
              <a:ext cx="2067077" cy="1922415"/>
            </a:xfrm>
            <a:custGeom>
              <a:avLst/>
              <a:gdLst>
                <a:gd name="connsiteX0" fmla="*/ 0 w 2067077"/>
                <a:gd name="connsiteY0" fmla="*/ 0 h 1922415"/>
                <a:gd name="connsiteX1" fmla="*/ 344513 w 2067077"/>
                <a:gd name="connsiteY1" fmla="*/ 0 h 1922415"/>
                <a:gd name="connsiteX2" fmla="*/ 344513 w 2067077"/>
                <a:gd name="connsiteY2" fmla="*/ 0 h 1922415"/>
                <a:gd name="connsiteX3" fmla="*/ 861282 w 2067077"/>
                <a:gd name="connsiteY3" fmla="*/ 0 h 1922415"/>
                <a:gd name="connsiteX4" fmla="*/ 1251156 w 2067077"/>
                <a:gd name="connsiteY4" fmla="*/ 0 h 1922415"/>
                <a:gd name="connsiteX5" fmla="*/ 1628971 w 2067077"/>
                <a:gd name="connsiteY5" fmla="*/ 0 h 1922415"/>
                <a:gd name="connsiteX6" fmla="*/ 2067077 w 2067077"/>
                <a:gd name="connsiteY6" fmla="*/ 0 h 1922415"/>
                <a:gd name="connsiteX7" fmla="*/ 2067077 w 2067077"/>
                <a:gd name="connsiteY7" fmla="*/ 538276 h 1922415"/>
                <a:gd name="connsiteX8" fmla="*/ 2067077 w 2067077"/>
                <a:gd name="connsiteY8" fmla="*/ 1121409 h 1922415"/>
                <a:gd name="connsiteX9" fmla="*/ 2067077 w 2067077"/>
                <a:gd name="connsiteY9" fmla="*/ 1121409 h 1922415"/>
                <a:gd name="connsiteX10" fmla="*/ 2067077 w 2067077"/>
                <a:gd name="connsiteY10" fmla="*/ 1602013 h 1922415"/>
                <a:gd name="connsiteX11" fmla="*/ 2067077 w 2067077"/>
                <a:gd name="connsiteY11" fmla="*/ 1922415 h 1922415"/>
                <a:gd name="connsiteX12" fmla="*/ 1677203 w 2067077"/>
                <a:gd name="connsiteY12" fmla="*/ 1922415 h 1922415"/>
                <a:gd name="connsiteX13" fmla="*/ 1299388 w 2067077"/>
                <a:gd name="connsiteY13" fmla="*/ 1922415 h 1922415"/>
                <a:gd name="connsiteX14" fmla="*/ 861282 w 2067077"/>
                <a:gd name="connsiteY14" fmla="*/ 1922415 h 1922415"/>
                <a:gd name="connsiteX15" fmla="*/ 344513 w 2067077"/>
                <a:gd name="connsiteY15" fmla="*/ 1922415 h 1922415"/>
                <a:gd name="connsiteX16" fmla="*/ 344513 w 2067077"/>
                <a:gd name="connsiteY16" fmla="*/ 1922415 h 1922415"/>
                <a:gd name="connsiteX17" fmla="*/ 0 w 2067077"/>
                <a:gd name="connsiteY17" fmla="*/ 1922415 h 1922415"/>
                <a:gd name="connsiteX18" fmla="*/ 0 w 2067077"/>
                <a:gd name="connsiteY18" fmla="*/ 1602013 h 1922415"/>
                <a:gd name="connsiteX19" fmla="*/ -568963 w 2067077"/>
                <a:gd name="connsiteY19" fmla="*/ 1723195 h 1922415"/>
                <a:gd name="connsiteX20" fmla="*/ -301550 w 2067077"/>
                <a:gd name="connsiteY20" fmla="*/ 1440356 h 1922415"/>
                <a:gd name="connsiteX21" fmla="*/ 0 w 2067077"/>
                <a:gd name="connsiteY21" fmla="*/ 1121409 h 1922415"/>
                <a:gd name="connsiteX22" fmla="*/ 0 w 2067077"/>
                <a:gd name="connsiteY22" fmla="*/ 571919 h 1922415"/>
                <a:gd name="connsiteX23" fmla="*/ 0 w 2067077"/>
                <a:gd name="connsiteY23" fmla="*/ 0 h 192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67077" h="1922415" fill="none" extrusionOk="0">
                  <a:moveTo>
                    <a:pt x="0" y="0"/>
                  </a:moveTo>
                  <a:cubicBezTo>
                    <a:pt x="86853" y="-33456"/>
                    <a:pt x="213169" y="3538"/>
                    <a:pt x="344513" y="0"/>
                  </a:cubicBezTo>
                  <a:lnTo>
                    <a:pt x="344513" y="0"/>
                  </a:lnTo>
                  <a:cubicBezTo>
                    <a:pt x="567159" y="-48130"/>
                    <a:pt x="630669" y="59418"/>
                    <a:pt x="861282" y="0"/>
                  </a:cubicBezTo>
                  <a:cubicBezTo>
                    <a:pt x="1008573" y="-18086"/>
                    <a:pt x="1130247" y="32391"/>
                    <a:pt x="1251156" y="0"/>
                  </a:cubicBezTo>
                  <a:cubicBezTo>
                    <a:pt x="1372065" y="-32391"/>
                    <a:pt x="1551736" y="2238"/>
                    <a:pt x="1628971" y="0"/>
                  </a:cubicBezTo>
                  <a:cubicBezTo>
                    <a:pt x="1706206" y="-2238"/>
                    <a:pt x="1978356" y="26520"/>
                    <a:pt x="2067077" y="0"/>
                  </a:cubicBezTo>
                  <a:cubicBezTo>
                    <a:pt x="2117294" y="202750"/>
                    <a:pt x="2021243" y="400689"/>
                    <a:pt x="2067077" y="538276"/>
                  </a:cubicBezTo>
                  <a:cubicBezTo>
                    <a:pt x="2112911" y="675863"/>
                    <a:pt x="2004224" y="968257"/>
                    <a:pt x="2067077" y="1121409"/>
                  </a:cubicBezTo>
                  <a:lnTo>
                    <a:pt x="2067077" y="1121409"/>
                  </a:lnTo>
                  <a:cubicBezTo>
                    <a:pt x="2117223" y="1351155"/>
                    <a:pt x="2023002" y="1365807"/>
                    <a:pt x="2067077" y="1602013"/>
                  </a:cubicBezTo>
                  <a:cubicBezTo>
                    <a:pt x="2070000" y="1673176"/>
                    <a:pt x="2066880" y="1800420"/>
                    <a:pt x="2067077" y="1922415"/>
                  </a:cubicBezTo>
                  <a:cubicBezTo>
                    <a:pt x="1884248" y="1945096"/>
                    <a:pt x="1764952" y="1893624"/>
                    <a:pt x="1677203" y="1922415"/>
                  </a:cubicBezTo>
                  <a:cubicBezTo>
                    <a:pt x="1589454" y="1951206"/>
                    <a:pt x="1473416" y="1890543"/>
                    <a:pt x="1299388" y="1922415"/>
                  </a:cubicBezTo>
                  <a:cubicBezTo>
                    <a:pt x="1125361" y="1954287"/>
                    <a:pt x="1037818" y="1906354"/>
                    <a:pt x="861282" y="1922415"/>
                  </a:cubicBezTo>
                  <a:cubicBezTo>
                    <a:pt x="683897" y="1925993"/>
                    <a:pt x="481724" y="1912725"/>
                    <a:pt x="344513" y="1922415"/>
                  </a:cubicBezTo>
                  <a:lnTo>
                    <a:pt x="344513" y="1922415"/>
                  </a:lnTo>
                  <a:cubicBezTo>
                    <a:pt x="259655" y="1950854"/>
                    <a:pt x="105547" y="1884351"/>
                    <a:pt x="0" y="1922415"/>
                  </a:cubicBezTo>
                  <a:cubicBezTo>
                    <a:pt x="-18217" y="1786377"/>
                    <a:pt x="18800" y="1753994"/>
                    <a:pt x="0" y="1602013"/>
                  </a:cubicBezTo>
                  <a:cubicBezTo>
                    <a:pt x="-247023" y="1659930"/>
                    <a:pt x="-379836" y="1620819"/>
                    <a:pt x="-568963" y="1723195"/>
                  </a:cubicBezTo>
                  <a:cubicBezTo>
                    <a:pt x="-448032" y="1585937"/>
                    <a:pt x="-392691" y="1546667"/>
                    <a:pt x="-301550" y="1440356"/>
                  </a:cubicBezTo>
                  <a:cubicBezTo>
                    <a:pt x="-210409" y="1334045"/>
                    <a:pt x="-67348" y="1195916"/>
                    <a:pt x="0" y="1121409"/>
                  </a:cubicBezTo>
                  <a:cubicBezTo>
                    <a:pt x="-51675" y="872488"/>
                    <a:pt x="30152" y="733506"/>
                    <a:pt x="0" y="571919"/>
                  </a:cubicBezTo>
                  <a:cubicBezTo>
                    <a:pt x="-30152" y="410332"/>
                    <a:pt x="49363" y="156991"/>
                    <a:pt x="0" y="0"/>
                  </a:cubicBezTo>
                  <a:close/>
                </a:path>
                <a:path w="2067077" h="1922415" stroke="0" extrusionOk="0">
                  <a:moveTo>
                    <a:pt x="0" y="0"/>
                  </a:moveTo>
                  <a:cubicBezTo>
                    <a:pt x="139086" y="-35426"/>
                    <a:pt x="258397" y="1859"/>
                    <a:pt x="344513" y="0"/>
                  </a:cubicBezTo>
                  <a:lnTo>
                    <a:pt x="344513" y="0"/>
                  </a:lnTo>
                  <a:cubicBezTo>
                    <a:pt x="461273" y="-60111"/>
                    <a:pt x="671663" y="12692"/>
                    <a:pt x="861282" y="0"/>
                  </a:cubicBezTo>
                  <a:cubicBezTo>
                    <a:pt x="1042838" y="-32162"/>
                    <a:pt x="1138410" y="34610"/>
                    <a:pt x="1287330" y="0"/>
                  </a:cubicBezTo>
                  <a:cubicBezTo>
                    <a:pt x="1436250" y="-34610"/>
                    <a:pt x="1549522" y="475"/>
                    <a:pt x="1677203" y="0"/>
                  </a:cubicBezTo>
                  <a:cubicBezTo>
                    <a:pt x="1804884" y="-475"/>
                    <a:pt x="1950893" y="30965"/>
                    <a:pt x="2067077" y="0"/>
                  </a:cubicBezTo>
                  <a:cubicBezTo>
                    <a:pt x="2122907" y="167870"/>
                    <a:pt x="2027930" y="403868"/>
                    <a:pt x="2067077" y="527062"/>
                  </a:cubicBezTo>
                  <a:cubicBezTo>
                    <a:pt x="2106224" y="650256"/>
                    <a:pt x="2019089" y="887390"/>
                    <a:pt x="2067077" y="1121409"/>
                  </a:cubicBezTo>
                  <a:lnTo>
                    <a:pt x="2067077" y="1121409"/>
                  </a:lnTo>
                  <a:cubicBezTo>
                    <a:pt x="2118373" y="1247593"/>
                    <a:pt x="2042342" y="1402881"/>
                    <a:pt x="2067077" y="1602013"/>
                  </a:cubicBezTo>
                  <a:cubicBezTo>
                    <a:pt x="2096986" y="1700934"/>
                    <a:pt x="2043646" y="1852129"/>
                    <a:pt x="2067077" y="1922415"/>
                  </a:cubicBezTo>
                  <a:cubicBezTo>
                    <a:pt x="1896206" y="1953680"/>
                    <a:pt x="1865415" y="1879812"/>
                    <a:pt x="1665145" y="1922415"/>
                  </a:cubicBezTo>
                  <a:cubicBezTo>
                    <a:pt x="1464875" y="1965018"/>
                    <a:pt x="1418529" y="1891206"/>
                    <a:pt x="1287330" y="1922415"/>
                  </a:cubicBezTo>
                  <a:cubicBezTo>
                    <a:pt x="1156131" y="1953624"/>
                    <a:pt x="948978" y="1919729"/>
                    <a:pt x="861282" y="1922415"/>
                  </a:cubicBezTo>
                  <a:cubicBezTo>
                    <a:pt x="616747" y="1932624"/>
                    <a:pt x="509237" y="1882906"/>
                    <a:pt x="344513" y="1922415"/>
                  </a:cubicBezTo>
                  <a:lnTo>
                    <a:pt x="344513" y="1922415"/>
                  </a:lnTo>
                  <a:cubicBezTo>
                    <a:pt x="237843" y="1955798"/>
                    <a:pt x="109952" y="1905394"/>
                    <a:pt x="0" y="1922415"/>
                  </a:cubicBezTo>
                  <a:cubicBezTo>
                    <a:pt x="-38115" y="1851849"/>
                    <a:pt x="26938" y="1731765"/>
                    <a:pt x="0" y="1602013"/>
                  </a:cubicBezTo>
                  <a:cubicBezTo>
                    <a:pt x="-253630" y="1675832"/>
                    <a:pt x="-321474" y="1619886"/>
                    <a:pt x="-568963" y="1723195"/>
                  </a:cubicBezTo>
                  <a:cubicBezTo>
                    <a:pt x="-482468" y="1574713"/>
                    <a:pt x="-381090" y="1576953"/>
                    <a:pt x="-273102" y="1410266"/>
                  </a:cubicBezTo>
                  <a:cubicBezTo>
                    <a:pt x="-165114" y="1243579"/>
                    <a:pt x="-39788" y="1222752"/>
                    <a:pt x="0" y="1121409"/>
                  </a:cubicBezTo>
                  <a:cubicBezTo>
                    <a:pt x="-5468" y="871698"/>
                    <a:pt x="22509" y="693651"/>
                    <a:pt x="0" y="538276"/>
                  </a:cubicBezTo>
                  <a:cubicBezTo>
                    <a:pt x="-22509" y="382901"/>
                    <a:pt x="13798" y="216426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 sd="1556376740">
                    <a:prstGeom prst="wedgeRectCallout">
                      <a:avLst>
                        <a:gd name="adj1" fmla="val -77525"/>
                        <a:gd name="adj2" fmla="val 39637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800" dirty="0">
                <a:solidFill>
                  <a:schemeClr val="tx1"/>
                </a:solidFill>
              </a:endParaRPr>
            </a:p>
          </p:txBody>
        </p:sp>
        <p:pic>
          <p:nvPicPr>
            <p:cNvPr id="8" name="Grafik 7" descr="Ein Bild, das Text, Screenshot, Schrift, Visitenkarte enthält.&#10;&#10;KI-generierte Inhalte können fehlerhaft sein.">
              <a:extLst>
                <a:ext uri="{FF2B5EF4-FFF2-40B4-BE49-F238E27FC236}">
                  <a16:creationId xmlns:a16="http://schemas.microsoft.com/office/drawing/2014/main" id="{0C61448A-DF21-167E-1ACA-1874428AB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786105" y="3251354"/>
              <a:ext cx="2171005" cy="2500540"/>
            </a:xfrm>
            <a:prstGeom prst="rect">
              <a:avLst/>
            </a:prstGeom>
          </p:spPr>
        </p:pic>
      </p:grpSp>
      <p:grpSp>
        <p:nvGrpSpPr>
          <p:cNvPr id="4" name="DreiTabellen">
            <a:extLst>
              <a:ext uri="{FF2B5EF4-FFF2-40B4-BE49-F238E27FC236}">
                <a16:creationId xmlns:a16="http://schemas.microsoft.com/office/drawing/2014/main" id="{D9432AA3-4067-623E-9114-A6C1A53B0E03}"/>
              </a:ext>
            </a:extLst>
          </p:cNvPr>
          <p:cNvGrpSpPr/>
          <p:nvPr/>
        </p:nvGrpSpPr>
        <p:grpSpPr>
          <a:xfrm>
            <a:off x="6579843" y="2489140"/>
            <a:ext cx="5493914" cy="3102035"/>
            <a:chOff x="504137" y="3251354"/>
            <a:chExt cx="4428625" cy="2500540"/>
          </a:xfrm>
        </p:grpSpPr>
        <p:sp>
          <p:nvSpPr>
            <p:cNvPr id="9" name="Rechteckige Legende 3">
              <a:extLst>
                <a:ext uri="{FF2B5EF4-FFF2-40B4-BE49-F238E27FC236}">
                  <a16:creationId xmlns:a16="http://schemas.microsoft.com/office/drawing/2014/main" id="{B6F561D8-6EDE-D12D-4031-3DCC71868303}"/>
                </a:ext>
              </a:extLst>
            </p:cNvPr>
            <p:cNvSpPr/>
            <p:nvPr/>
          </p:nvSpPr>
          <p:spPr>
            <a:xfrm>
              <a:off x="504137" y="3251354"/>
              <a:ext cx="4428625" cy="2229059"/>
            </a:xfrm>
            <a:custGeom>
              <a:avLst/>
              <a:gdLst>
                <a:gd name="connsiteX0" fmla="*/ 0 w 4428625"/>
                <a:gd name="connsiteY0" fmla="*/ 0 h 2229059"/>
                <a:gd name="connsiteX1" fmla="*/ 376433 w 4428625"/>
                <a:gd name="connsiteY1" fmla="*/ 0 h 2229059"/>
                <a:gd name="connsiteX2" fmla="*/ 738104 w 4428625"/>
                <a:gd name="connsiteY2" fmla="*/ 0 h 2229059"/>
                <a:gd name="connsiteX3" fmla="*/ 738104 w 4428625"/>
                <a:gd name="connsiteY3" fmla="*/ 0 h 2229059"/>
                <a:gd name="connsiteX4" fmla="*/ 1269539 w 4428625"/>
                <a:gd name="connsiteY4" fmla="*/ 0 h 2229059"/>
                <a:gd name="connsiteX5" fmla="*/ 1845260 w 4428625"/>
                <a:gd name="connsiteY5" fmla="*/ 0 h 2229059"/>
                <a:gd name="connsiteX6" fmla="*/ 2336099 w 4428625"/>
                <a:gd name="connsiteY6" fmla="*/ 0 h 2229059"/>
                <a:gd name="connsiteX7" fmla="*/ 2826939 w 4428625"/>
                <a:gd name="connsiteY7" fmla="*/ 0 h 2229059"/>
                <a:gd name="connsiteX8" fmla="*/ 3343612 w 4428625"/>
                <a:gd name="connsiteY8" fmla="*/ 0 h 2229059"/>
                <a:gd name="connsiteX9" fmla="*/ 3782784 w 4428625"/>
                <a:gd name="connsiteY9" fmla="*/ 0 h 2229059"/>
                <a:gd name="connsiteX10" fmla="*/ 4428625 w 4428625"/>
                <a:gd name="connsiteY10" fmla="*/ 0 h 2229059"/>
                <a:gd name="connsiteX11" fmla="*/ 4428625 w 4428625"/>
                <a:gd name="connsiteY11" fmla="*/ 394419 h 2229059"/>
                <a:gd name="connsiteX12" fmla="*/ 4428625 w 4428625"/>
                <a:gd name="connsiteY12" fmla="*/ 853853 h 2229059"/>
                <a:gd name="connsiteX13" fmla="*/ 4428625 w 4428625"/>
                <a:gd name="connsiteY13" fmla="*/ 1300284 h 2229059"/>
                <a:gd name="connsiteX14" fmla="*/ 4428625 w 4428625"/>
                <a:gd name="connsiteY14" fmla="*/ 1300284 h 2229059"/>
                <a:gd name="connsiteX15" fmla="*/ 4428625 w 4428625"/>
                <a:gd name="connsiteY15" fmla="*/ 1857549 h 2229059"/>
                <a:gd name="connsiteX16" fmla="*/ 4428625 w 4428625"/>
                <a:gd name="connsiteY16" fmla="*/ 2229059 h 2229059"/>
                <a:gd name="connsiteX17" fmla="*/ 3937786 w 4428625"/>
                <a:gd name="connsiteY17" fmla="*/ 2229059 h 2229059"/>
                <a:gd name="connsiteX18" fmla="*/ 3446946 w 4428625"/>
                <a:gd name="connsiteY18" fmla="*/ 2229059 h 2229059"/>
                <a:gd name="connsiteX19" fmla="*/ 2930273 w 4428625"/>
                <a:gd name="connsiteY19" fmla="*/ 2229059 h 2229059"/>
                <a:gd name="connsiteX20" fmla="*/ 2439434 w 4428625"/>
                <a:gd name="connsiteY20" fmla="*/ 2229059 h 2229059"/>
                <a:gd name="connsiteX21" fmla="*/ 1845260 w 4428625"/>
                <a:gd name="connsiteY21" fmla="*/ 2229059 h 2229059"/>
                <a:gd name="connsiteX22" fmla="*/ 1291682 w 4428625"/>
                <a:gd name="connsiteY22" fmla="*/ 2229059 h 2229059"/>
                <a:gd name="connsiteX23" fmla="*/ 738104 w 4428625"/>
                <a:gd name="connsiteY23" fmla="*/ 2229059 h 2229059"/>
                <a:gd name="connsiteX24" fmla="*/ 738104 w 4428625"/>
                <a:gd name="connsiteY24" fmla="*/ 2229059 h 2229059"/>
                <a:gd name="connsiteX25" fmla="*/ 376433 w 4428625"/>
                <a:gd name="connsiteY25" fmla="*/ 2229059 h 2229059"/>
                <a:gd name="connsiteX26" fmla="*/ 0 w 4428625"/>
                <a:gd name="connsiteY26" fmla="*/ 2229059 h 2229059"/>
                <a:gd name="connsiteX27" fmla="*/ 0 w 4428625"/>
                <a:gd name="connsiteY27" fmla="*/ 1857549 h 2229059"/>
                <a:gd name="connsiteX28" fmla="*/ -466068 w 4428625"/>
                <a:gd name="connsiteY28" fmla="*/ 1983974 h 2229059"/>
                <a:gd name="connsiteX29" fmla="*/ -233034 w 4428625"/>
                <a:gd name="connsiteY29" fmla="*/ 1642129 h 2229059"/>
                <a:gd name="connsiteX30" fmla="*/ 0 w 4428625"/>
                <a:gd name="connsiteY30" fmla="*/ 1300284 h 2229059"/>
                <a:gd name="connsiteX31" fmla="*/ 0 w 4428625"/>
                <a:gd name="connsiteY31" fmla="*/ 853853 h 2229059"/>
                <a:gd name="connsiteX32" fmla="*/ 0 w 4428625"/>
                <a:gd name="connsiteY32" fmla="*/ 420425 h 2229059"/>
                <a:gd name="connsiteX33" fmla="*/ 0 w 4428625"/>
                <a:gd name="connsiteY33" fmla="*/ 0 h 22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28625" h="2229059" fill="none" extrusionOk="0">
                  <a:moveTo>
                    <a:pt x="0" y="0"/>
                  </a:moveTo>
                  <a:cubicBezTo>
                    <a:pt x="101450" y="-42319"/>
                    <a:pt x="257905" y="42892"/>
                    <a:pt x="376433" y="0"/>
                  </a:cubicBezTo>
                  <a:cubicBezTo>
                    <a:pt x="494961" y="-42892"/>
                    <a:pt x="629201" y="19621"/>
                    <a:pt x="738104" y="0"/>
                  </a:cubicBezTo>
                  <a:lnTo>
                    <a:pt x="738104" y="0"/>
                  </a:lnTo>
                  <a:cubicBezTo>
                    <a:pt x="912263" y="-42935"/>
                    <a:pt x="1121731" y="49771"/>
                    <a:pt x="1269539" y="0"/>
                  </a:cubicBezTo>
                  <a:cubicBezTo>
                    <a:pt x="1417347" y="-49771"/>
                    <a:pt x="1579152" y="3410"/>
                    <a:pt x="1845260" y="0"/>
                  </a:cubicBezTo>
                  <a:cubicBezTo>
                    <a:pt x="2034422" y="-34117"/>
                    <a:pt x="2212295" y="48243"/>
                    <a:pt x="2336099" y="0"/>
                  </a:cubicBezTo>
                  <a:cubicBezTo>
                    <a:pt x="2459903" y="-48243"/>
                    <a:pt x="2647704" y="17120"/>
                    <a:pt x="2826939" y="0"/>
                  </a:cubicBezTo>
                  <a:cubicBezTo>
                    <a:pt x="3006174" y="-17120"/>
                    <a:pt x="3231714" y="5977"/>
                    <a:pt x="3343612" y="0"/>
                  </a:cubicBezTo>
                  <a:cubicBezTo>
                    <a:pt x="3455510" y="-5977"/>
                    <a:pt x="3603137" y="37004"/>
                    <a:pt x="3782784" y="0"/>
                  </a:cubicBezTo>
                  <a:cubicBezTo>
                    <a:pt x="3962431" y="-37004"/>
                    <a:pt x="4273417" y="64545"/>
                    <a:pt x="4428625" y="0"/>
                  </a:cubicBezTo>
                  <a:cubicBezTo>
                    <a:pt x="4431600" y="168218"/>
                    <a:pt x="4412478" y="298684"/>
                    <a:pt x="4428625" y="394419"/>
                  </a:cubicBezTo>
                  <a:cubicBezTo>
                    <a:pt x="4444772" y="490154"/>
                    <a:pt x="4415559" y="643077"/>
                    <a:pt x="4428625" y="853853"/>
                  </a:cubicBezTo>
                  <a:cubicBezTo>
                    <a:pt x="4441691" y="1064629"/>
                    <a:pt x="4425461" y="1178253"/>
                    <a:pt x="4428625" y="1300284"/>
                  </a:cubicBezTo>
                  <a:lnTo>
                    <a:pt x="4428625" y="1300284"/>
                  </a:lnTo>
                  <a:cubicBezTo>
                    <a:pt x="4472560" y="1472891"/>
                    <a:pt x="4400362" y="1597720"/>
                    <a:pt x="4428625" y="1857549"/>
                  </a:cubicBezTo>
                  <a:cubicBezTo>
                    <a:pt x="4432413" y="2009377"/>
                    <a:pt x="4397336" y="2118642"/>
                    <a:pt x="4428625" y="2229059"/>
                  </a:cubicBezTo>
                  <a:cubicBezTo>
                    <a:pt x="4222610" y="2247760"/>
                    <a:pt x="4165900" y="2184741"/>
                    <a:pt x="3937786" y="2229059"/>
                  </a:cubicBezTo>
                  <a:cubicBezTo>
                    <a:pt x="3709672" y="2273377"/>
                    <a:pt x="3566502" y="2179548"/>
                    <a:pt x="3446946" y="2229059"/>
                  </a:cubicBezTo>
                  <a:cubicBezTo>
                    <a:pt x="3327390" y="2278570"/>
                    <a:pt x="3115902" y="2171854"/>
                    <a:pt x="2930273" y="2229059"/>
                  </a:cubicBezTo>
                  <a:cubicBezTo>
                    <a:pt x="2744644" y="2286264"/>
                    <a:pt x="2644458" y="2178339"/>
                    <a:pt x="2439434" y="2229059"/>
                  </a:cubicBezTo>
                  <a:cubicBezTo>
                    <a:pt x="2234410" y="2279779"/>
                    <a:pt x="2020381" y="2168252"/>
                    <a:pt x="1845260" y="2229059"/>
                  </a:cubicBezTo>
                  <a:cubicBezTo>
                    <a:pt x="1661079" y="2291700"/>
                    <a:pt x="1552444" y="2212334"/>
                    <a:pt x="1291682" y="2229059"/>
                  </a:cubicBezTo>
                  <a:cubicBezTo>
                    <a:pt x="1030920" y="2245784"/>
                    <a:pt x="996059" y="2191456"/>
                    <a:pt x="738104" y="2229059"/>
                  </a:cubicBezTo>
                  <a:lnTo>
                    <a:pt x="738104" y="2229059"/>
                  </a:lnTo>
                  <a:cubicBezTo>
                    <a:pt x="596220" y="2270603"/>
                    <a:pt x="460668" y="2226780"/>
                    <a:pt x="376433" y="2229059"/>
                  </a:cubicBezTo>
                  <a:cubicBezTo>
                    <a:pt x="292198" y="2231338"/>
                    <a:pt x="154988" y="2198401"/>
                    <a:pt x="0" y="2229059"/>
                  </a:cubicBezTo>
                  <a:cubicBezTo>
                    <a:pt x="-36683" y="2126426"/>
                    <a:pt x="21342" y="1972810"/>
                    <a:pt x="0" y="1857549"/>
                  </a:cubicBezTo>
                  <a:cubicBezTo>
                    <a:pt x="-200279" y="1918531"/>
                    <a:pt x="-278463" y="1928824"/>
                    <a:pt x="-466068" y="1983974"/>
                  </a:cubicBezTo>
                  <a:cubicBezTo>
                    <a:pt x="-380311" y="1814898"/>
                    <a:pt x="-305568" y="1816826"/>
                    <a:pt x="-233034" y="1642129"/>
                  </a:cubicBezTo>
                  <a:cubicBezTo>
                    <a:pt x="-160500" y="1467432"/>
                    <a:pt x="-73063" y="1492037"/>
                    <a:pt x="0" y="1300284"/>
                  </a:cubicBezTo>
                  <a:cubicBezTo>
                    <a:pt x="-22635" y="1146345"/>
                    <a:pt x="1172" y="958364"/>
                    <a:pt x="0" y="853853"/>
                  </a:cubicBezTo>
                  <a:cubicBezTo>
                    <a:pt x="-1172" y="749342"/>
                    <a:pt x="6994" y="592122"/>
                    <a:pt x="0" y="420425"/>
                  </a:cubicBezTo>
                  <a:cubicBezTo>
                    <a:pt x="-6994" y="248728"/>
                    <a:pt x="14682" y="120007"/>
                    <a:pt x="0" y="0"/>
                  </a:cubicBezTo>
                  <a:close/>
                </a:path>
                <a:path w="4428625" h="2229059" stroke="0" extrusionOk="0">
                  <a:moveTo>
                    <a:pt x="0" y="0"/>
                  </a:moveTo>
                  <a:cubicBezTo>
                    <a:pt x="105170" y="-31259"/>
                    <a:pt x="205006" y="9696"/>
                    <a:pt x="354290" y="0"/>
                  </a:cubicBezTo>
                  <a:cubicBezTo>
                    <a:pt x="503574" y="-9696"/>
                    <a:pt x="626238" y="5161"/>
                    <a:pt x="738104" y="0"/>
                  </a:cubicBezTo>
                  <a:lnTo>
                    <a:pt x="738104" y="0"/>
                  </a:lnTo>
                  <a:cubicBezTo>
                    <a:pt x="990121" y="-39588"/>
                    <a:pt x="1040841" y="7666"/>
                    <a:pt x="1280610" y="0"/>
                  </a:cubicBezTo>
                  <a:cubicBezTo>
                    <a:pt x="1520379" y="-7666"/>
                    <a:pt x="1664780" y="10352"/>
                    <a:pt x="1845260" y="0"/>
                  </a:cubicBezTo>
                  <a:cubicBezTo>
                    <a:pt x="1978479" y="-9174"/>
                    <a:pt x="2277724" y="36237"/>
                    <a:pt x="2387767" y="0"/>
                  </a:cubicBezTo>
                  <a:cubicBezTo>
                    <a:pt x="2497810" y="-36237"/>
                    <a:pt x="2635539" y="34076"/>
                    <a:pt x="2826939" y="0"/>
                  </a:cubicBezTo>
                  <a:cubicBezTo>
                    <a:pt x="3018339" y="-34076"/>
                    <a:pt x="3152378" y="835"/>
                    <a:pt x="3266111" y="0"/>
                  </a:cubicBezTo>
                  <a:cubicBezTo>
                    <a:pt x="3379844" y="-835"/>
                    <a:pt x="3610051" y="50269"/>
                    <a:pt x="3731116" y="0"/>
                  </a:cubicBezTo>
                  <a:cubicBezTo>
                    <a:pt x="3852182" y="-50269"/>
                    <a:pt x="4184911" y="30419"/>
                    <a:pt x="4428625" y="0"/>
                  </a:cubicBezTo>
                  <a:cubicBezTo>
                    <a:pt x="4449281" y="128621"/>
                    <a:pt x="4383713" y="314446"/>
                    <a:pt x="4428625" y="407422"/>
                  </a:cubicBezTo>
                  <a:cubicBezTo>
                    <a:pt x="4473537" y="500398"/>
                    <a:pt x="4406051" y="630948"/>
                    <a:pt x="4428625" y="827847"/>
                  </a:cubicBezTo>
                  <a:cubicBezTo>
                    <a:pt x="4451199" y="1024746"/>
                    <a:pt x="4401734" y="1167512"/>
                    <a:pt x="4428625" y="1300284"/>
                  </a:cubicBezTo>
                  <a:lnTo>
                    <a:pt x="4428625" y="1300284"/>
                  </a:lnTo>
                  <a:cubicBezTo>
                    <a:pt x="4465161" y="1503412"/>
                    <a:pt x="4374935" y="1717605"/>
                    <a:pt x="4428625" y="1857549"/>
                  </a:cubicBezTo>
                  <a:cubicBezTo>
                    <a:pt x="4440595" y="1983465"/>
                    <a:pt x="4392854" y="2121414"/>
                    <a:pt x="4428625" y="2229059"/>
                  </a:cubicBezTo>
                  <a:cubicBezTo>
                    <a:pt x="4311293" y="2248832"/>
                    <a:pt x="4104361" y="2193767"/>
                    <a:pt x="3860285" y="2229059"/>
                  </a:cubicBezTo>
                  <a:cubicBezTo>
                    <a:pt x="3616209" y="2264351"/>
                    <a:pt x="3574153" y="2228041"/>
                    <a:pt x="3421113" y="2229059"/>
                  </a:cubicBezTo>
                  <a:cubicBezTo>
                    <a:pt x="3268073" y="2230077"/>
                    <a:pt x="3100233" y="2200180"/>
                    <a:pt x="2930273" y="2229059"/>
                  </a:cubicBezTo>
                  <a:cubicBezTo>
                    <a:pt x="2760313" y="2257938"/>
                    <a:pt x="2606325" y="2214616"/>
                    <a:pt x="2465268" y="2229059"/>
                  </a:cubicBezTo>
                  <a:cubicBezTo>
                    <a:pt x="2324212" y="2243502"/>
                    <a:pt x="2051890" y="2169414"/>
                    <a:pt x="1845260" y="2229059"/>
                  </a:cubicBezTo>
                  <a:cubicBezTo>
                    <a:pt x="1699977" y="2266331"/>
                    <a:pt x="1528023" y="2167053"/>
                    <a:pt x="1291682" y="2229059"/>
                  </a:cubicBezTo>
                  <a:cubicBezTo>
                    <a:pt x="1055341" y="2291065"/>
                    <a:pt x="937895" y="2168613"/>
                    <a:pt x="738104" y="2229059"/>
                  </a:cubicBezTo>
                  <a:lnTo>
                    <a:pt x="738104" y="2229059"/>
                  </a:lnTo>
                  <a:cubicBezTo>
                    <a:pt x="661538" y="2256893"/>
                    <a:pt x="519970" y="2186445"/>
                    <a:pt x="376433" y="2229059"/>
                  </a:cubicBezTo>
                  <a:cubicBezTo>
                    <a:pt x="232896" y="2271673"/>
                    <a:pt x="137921" y="2193714"/>
                    <a:pt x="0" y="2229059"/>
                  </a:cubicBezTo>
                  <a:cubicBezTo>
                    <a:pt x="-12777" y="2072634"/>
                    <a:pt x="42983" y="1962129"/>
                    <a:pt x="0" y="1857549"/>
                  </a:cubicBezTo>
                  <a:cubicBezTo>
                    <a:pt x="-169829" y="1936071"/>
                    <a:pt x="-347573" y="1912225"/>
                    <a:pt x="-466068" y="1983974"/>
                  </a:cubicBezTo>
                  <a:cubicBezTo>
                    <a:pt x="-402793" y="1867451"/>
                    <a:pt x="-282155" y="1789176"/>
                    <a:pt x="-223713" y="1628455"/>
                  </a:cubicBezTo>
                  <a:cubicBezTo>
                    <a:pt x="-165270" y="1467734"/>
                    <a:pt x="-59026" y="1424980"/>
                    <a:pt x="0" y="1300284"/>
                  </a:cubicBezTo>
                  <a:cubicBezTo>
                    <a:pt x="-43956" y="1203893"/>
                    <a:pt x="2055" y="960535"/>
                    <a:pt x="0" y="853853"/>
                  </a:cubicBezTo>
                  <a:cubicBezTo>
                    <a:pt x="-2055" y="747171"/>
                    <a:pt x="6381" y="635665"/>
                    <a:pt x="0" y="459434"/>
                  </a:cubicBezTo>
                  <a:cubicBezTo>
                    <a:pt x="-6381" y="283203"/>
                    <a:pt x="37573" y="18286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 sd="1556376740">
                    <a:prstGeom prst="wedgeRectCallout">
                      <a:avLst>
                        <a:gd name="adj1" fmla="val -60524"/>
                        <a:gd name="adj2" fmla="val 390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800" dirty="0">
                <a:solidFill>
                  <a:schemeClr val="tx1"/>
                </a:solidFill>
              </a:endParaRPr>
            </a:p>
          </p:txBody>
        </p:sp>
        <p:pic>
          <p:nvPicPr>
            <p:cNvPr id="10" name="Grafik 9" descr="Ein Bild, das Text, Screenshot, Schrift, Visitenkarte enthält.&#10;&#10;KI-generierte Inhalte können fehlerhaft sein.">
              <a:extLst>
                <a:ext uri="{FF2B5EF4-FFF2-40B4-BE49-F238E27FC236}">
                  <a16:creationId xmlns:a16="http://schemas.microsoft.com/office/drawing/2014/main" id="{B6592C32-9C0A-FF31-C4F4-1CE711443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04137" y="3251354"/>
              <a:ext cx="4428625" cy="250054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7726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297"/>
    </mc:Choice>
    <mc:Fallback xmlns="">
      <p:transition spd="slow" advTm="35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ECC87B-C6A5-3BB2-A2AD-20BD1A0AA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Normalisierte Daten lesen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15983A-C8CA-A310-1DC7-1EFC87F503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Daten in 1 Tabelle</a:t>
            </a:r>
          </a:p>
          <a:p>
            <a:r>
              <a:rPr lang="de-DE" dirty="0"/>
              <a:t>Normalisiert in 2 Tabellen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1EAF7AD-160E-69B5-3371-E45B03FD2B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1 Tabelle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66C4CE6-C6A7-F748-9CA4-DAE9116291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31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BB6EF8B-A818-D0B2-3390-1C840DB293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2 Tabellen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84958FF-A322-071D-BD4A-5543C94B49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602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3A3CEFF-74F5-23AA-3C1C-3C95E635D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1.942 %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59E0DEDC-485D-ACE7-56AF-CF7A0BD1DB93}"/>
                  </a:ext>
                </a:extLst>
              </p14:cNvPr>
              <p14:cNvContentPartPr/>
              <p14:nvPr/>
            </p14:nvContentPartPr>
            <p14:xfrm>
              <a:off x="7878763" y="1953966"/>
              <a:ext cx="1233488" cy="26064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59E0DEDC-485D-ACE7-56AF-CF7A0BD1DB9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62921" y="1890606"/>
                <a:ext cx="1264811" cy="387360"/>
              </a:xfrm>
              <a:prstGeom prst="rect">
                <a:avLst/>
              </a:prstGeom>
            </p:spPr>
          </p:pic>
        </mc:Fallback>
      </mc:AlternateContent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703FBD83-ECAA-4ED7-56EB-3C88E2D17933}"/>
              </a:ext>
            </a:extLst>
          </p:cNvPr>
          <p:cNvGrpSpPr/>
          <p:nvPr/>
        </p:nvGrpSpPr>
        <p:grpSpPr>
          <a:xfrm>
            <a:off x="7807495" y="3776377"/>
            <a:ext cx="2526050" cy="2162198"/>
            <a:chOff x="8633973" y="3421576"/>
            <a:chExt cx="2526050" cy="2162198"/>
          </a:xfrm>
        </p:grpSpPr>
        <p:sp>
          <p:nvSpPr>
            <p:cNvPr id="31" name="Rechteckige Legende 3">
              <a:extLst>
                <a:ext uri="{FF2B5EF4-FFF2-40B4-BE49-F238E27FC236}">
                  <a16:creationId xmlns:a16="http://schemas.microsoft.com/office/drawing/2014/main" id="{692E0768-7DA1-6820-415D-870FB26E572D}"/>
                </a:ext>
              </a:extLst>
            </p:cNvPr>
            <p:cNvSpPr/>
            <p:nvPr/>
          </p:nvSpPr>
          <p:spPr>
            <a:xfrm>
              <a:off x="8633973" y="3421576"/>
              <a:ext cx="2526050" cy="2162198"/>
            </a:xfrm>
            <a:custGeom>
              <a:avLst/>
              <a:gdLst>
                <a:gd name="connsiteX0" fmla="*/ 0 w 2526050"/>
                <a:gd name="connsiteY0" fmla="*/ 0 h 2162198"/>
                <a:gd name="connsiteX1" fmla="*/ 461706 w 2526050"/>
                <a:gd name="connsiteY1" fmla="*/ 0 h 2162198"/>
                <a:gd name="connsiteX2" fmla="*/ 938147 w 2526050"/>
                <a:gd name="connsiteY2" fmla="*/ 0 h 2162198"/>
                <a:gd name="connsiteX3" fmla="*/ 1473529 w 2526050"/>
                <a:gd name="connsiteY3" fmla="*/ 0 h 2162198"/>
                <a:gd name="connsiteX4" fmla="*/ 1809603 w 2526050"/>
                <a:gd name="connsiteY4" fmla="*/ -225360 h 2162198"/>
                <a:gd name="connsiteX5" fmla="*/ 2177855 w 2526050"/>
                <a:gd name="connsiteY5" fmla="*/ -472297 h 2162198"/>
                <a:gd name="connsiteX6" fmla="*/ 2546107 w 2526050"/>
                <a:gd name="connsiteY6" fmla="*/ -719234 h 2162198"/>
                <a:gd name="connsiteX7" fmla="*/ 2316753 w 2526050"/>
                <a:gd name="connsiteY7" fmla="*/ -345232 h 2162198"/>
                <a:gd name="connsiteX8" fmla="*/ 2105042 w 2526050"/>
                <a:gd name="connsiteY8" fmla="*/ 0 h 2162198"/>
                <a:gd name="connsiteX9" fmla="*/ 2526050 w 2526050"/>
                <a:gd name="connsiteY9" fmla="*/ 0 h 2162198"/>
                <a:gd name="connsiteX10" fmla="*/ 2526050 w 2526050"/>
                <a:gd name="connsiteY10" fmla="*/ 360366 h 2162198"/>
                <a:gd name="connsiteX11" fmla="*/ 2526050 w 2526050"/>
                <a:gd name="connsiteY11" fmla="*/ 360366 h 2162198"/>
                <a:gd name="connsiteX12" fmla="*/ 2526050 w 2526050"/>
                <a:gd name="connsiteY12" fmla="*/ 900916 h 2162198"/>
                <a:gd name="connsiteX13" fmla="*/ 2526050 w 2526050"/>
                <a:gd name="connsiteY13" fmla="*/ 1346569 h 2162198"/>
                <a:gd name="connsiteX14" fmla="*/ 2526050 w 2526050"/>
                <a:gd name="connsiteY14" fmla="*/ 1766996 h 2162198"/>
                <a:gd name="connsiteX15" fmla="*/ 2526050 w 2526050"/>
                <a:gd name="connsiteY15" fmla="*/ 2162198 h 2162198"/>
                <a:gd name="connsiteX16" fmla="*/ 2105042 w 2526050"/>
                <a:gd name="connsiteY16" fmla="*/ 2162198 h 2162198"/>
                <a:gd name="connsiteX17" fmla="*/ 1801916 w 2526050"/>
                <a:gd name="connsiteY17" fmla="*/ 2162198 h 2162198"/>
                <a:gd name="connsiteX18" fmla="*/ 1473529 w 2526050"/>
                <a:gd name="connsiteY18" fmla="*/ 2162198 h 2162198"/>
                <a:gd name="connsiteX19" fmla="*/ 1473529 w 2526050"/>
                <a:gd name="connsiteY19" fmla="*/ 2162198 h 2162198"/>
                <a:gd name="connsiteX20" fmla="*/ 997088 w 2526050"/>
                <a:gd name="connsiteY20" fmla="*/ 2162198 h 2162198"/>
                <a:gd name="connsiteX21" fmla="*/ 520647 w 2526050"/>
                <a:gd name="connsiteY21" fmla="*/ 2162198 h 2162198"/>
                <a:gd name="connsiteX22" fmla="*/ 0 w 2526050"/>
                <a:gd name="connsiteY22" fmla="*/ 2162198 h 2162198"/>
                <a:gd name="connsiteX23" fmla="*/ 0 w 2526050"/>
                <a:gd name="connsiteY23" fmla="*/ 1754383 h 2162198"/>
                <a:gd name="connsiteX24" fmla="*/ 0 w 2526050"/>
                <a:gd name="connsiteY24" fmla="*/ 1308731 h 2162198"/>
                <a:gd name="connsiteX25" fmla="*/ 0 w 2526050"/>
                <a:gd name="connsiteY25" fmla="*/ 900916 h 2162198"/>
                <a:gd name="connsiteX26" fmla="*/ 0 w 2526050"/>
                <a:gd name="connsiteY26" fmla="*/ 360366 h 2162198"/>
                <a:gd name="connsiteX27" fmla="*/ 0 w 2526050"/>
                <a:gd name="connsiteY27" fmla="*/ 360366 h 2162198"/>
                <a:gd name="connsiteX28" fmla="*/ 0 w 2526050"/>
                <a:gd name="connsiteY28" fmla="*/ 0 h 216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526050" h="2162198" fill="none" extrusionOk="0">
                  <a:moveTo>
                    <a:pt x="0" y="0"/>
                  </a:moveTo>
                  <a:cubicBezTo>
                    <a:pt x="222111" y="-7941"/>
                    <a:pt x="293054" y="46206"/>
                    <a:pt x="461706" y="0"/>
                  </a:cubicBezTo>
                  <a:cubicBezTo>
                    <a:pt x="630358" y="-46206"/>
                    <a:pt x="793690" y="49130"/>
                    <a:pt x="938147" y="0"/>
                  </a:cubicBezTo>
                  <a:cubicBezTo>
                    <a:pt x="1082604" y="-49130"/>
                    <a:pt x="1314950" y="27939"/>
                    <a:pt x="1473529" y="0"/>
                  </a:cubicBezTo>
                  <a:cubicBezTo>
                    <a:pt x="1599661" y="-99529"/>
                    <a:pt x="1649104" y="-110106"/>
                    <a:pt x="1809603" y="-225360"/>
                  </a:cubicBezTo>
                  <a:cubicBezTo>
                    <a:pt x="1970102" y="-340614"/>
                    <a:pt x="2092986" y="-370950"/>
                    <a:pt x="2177855" y="-472297"/>
                  </a:cubicBezTo>
                  <a:cubicBezTo>
                    <a:pt x="2262724" y="-573644"/>
                    <a:pt x="2388491" y="-562152"/>
                    <a:pt x="2546107" y="-719234"/>
                  </a:cubicBezTo>
                  <a:cubicBezTo>
                    <a:pt x="2520595" y="-588823"/>
                    <a:pt x="2380007" y="-530530"/>
                    <a:pt x="2316753" y="-345232"/>
                  </a:cubicBezTo>
                  <a:cubicBezTo>
                    <a:pt x="2253499" y="-159934"/>
                    <a:pt x="2165731" y="-134182"/>
                    <a:pt x="2105042" y="0"/>
                  </a:cubicBezTo>
                  <a:cubicBezTo>
                    <a:pt x="2307752" y="-31885"/>
                    <a:pt x="2367288" y="48620"/>
                    <a:pt x="2526050" y="0"/>
                  </a:cubicBezTo>
                  <a:cubicBezTo>
                    <a:pt x="2540765" y="72306"/>
                    <a:pt x="2511655" y="182508"/>
                    <a:pt x="2526050" y="360366"/>
                  </a:cubicBezTo>
                  <a:lnTo>
                    <a:pt x="2526050" y="360366"/>
                  </a:lnTo>
                  <a:cubicBezTo>
                    <a:pt x="2534720" y="477516"/>
                    <a:pt x="2482856" y="688195"/>
                    <a:pt x="2526050" y="900916"/>
                  </a:cubicBezTo>
                  <a:cubicBezTo>
                    <a:pt x="2526285" y="1102495"/>
                    <a:pt x="2483810" y="1191772"/>
                    <a:pt x="2526050" y="1346569"/>
                  </a:cubicBezTo>
                  <a:cubicBezTo>
                    <a:pt x="2568290" y="1501366"/>
                    <a:pt x="2479885" y="1671630"/>
                    <a:pt x="2526050" y="1766996"/>
                  </a:cubicBezTo>
                  <a:cubicBezTo>
                    <a:pt x="2572215" y="1862362"/>
                    <a:pt x="2500771" y="2051503"/>
                    <a:pt x="2526050" y="2162198"/>
                  </a:cubicBezTo>
                  <a:cubicBezTo>
                    <a:pt x="2326345" y="2194447"/>
                    <a:pt x="2191593" y="2115857"/>
                    <a:pt x="2105042" y="2162198"/>
                  </a:cubicBezTo>
                  <a:cubicBezTo>
                    <a:pt x="1968602" y="2181829"/>
                    <a:pt x="1898202" y="2155426"/>
                    <a:pt x="1801916" y="2162198"/>
                  </a:cubicBezTo>
                  <a:cubicBezTo>
                    <a:pt x="1705630" y="2168970"/>
                    <a:pt x="1605781" y="2132107"/>
                    <a:pt x="1473529" y="2162198"/>
                  </a:cubicBezTo>
                  <a:lnTo>
                    <a:pt x="1473529" y="2162198"/>
                  </a:lnTo>
                  <a:cubicBezTo>
                    <a:pt x="1261929" y="2186960"/>
                    <a:pt x="1213693" y="2154355"/>
                    <a:pt x="997088" y="2162198"/>
                  </a:cubicBezTo>
                  <a:cubicBezTo>
                    <a:pt x="780483" y="2170041"/>
                    <a:pt x="655369" y="2141902"/>
                    <a:pt x="520647" y="2162198"/>
                  </a:cubicBezTo>
                  <a:cubicBezTo>
                    <a:pt x="385925" y="2182494"/>
                    <a:pt x="115864" y="2107479"/>
                    <a:pt x="0" y="2162198"/>
                  </a:cubicBezTo>
                  <a:cubicBezTo>
                    <a:pt x="-9685" y="2028831"/>
                    <a:pt x="44350" y="1891065"/>
                    <a:pt x="0" y="1754383"/>
                  </a:cubicBezTo>
                  <a:cubicBezTo>
                    <a:pt x="-44350" y="1617702"/>
                    <a:pt x="2003" y="1510827"/>
                    <a:pt x="0" y="1308731"/>
                  </a:cubicBezTo>
                  <a:cubicBezTo>
                    <a:pt x="-2003" y="1106635"/>
                    <a:pt x="7515" y="1076939"/>
                    <a:pt x="0" y="900916"/>
                  </a:cubicBezTo>
                  <a:cubicBezTo>
                    <a:pt x="-11496" y="701880"/>
                    <a:pt x="442" y="495999"/>
                    <a:pt x="0" y="360366"/>
                  </a:cubicBezTo>
                  <a:lnTo>
                    <a:pt x="0" y="360366"/>
                  </a:lnTo>
                  <a:cubicBezTo>
                    <a:pt x="-9480" y="212681"/>
                    <a:pt x="20797" y="155616"/>
                    <a:pt x="0" y="0"/>
                  </a:cubicBezTo>
                  <a:close/>
                </a:path>
                <a:path w="2526050" h="2162198" stroke="0" extrusionOk="0">
                  <a:moveTo>
                    <a:pt x="0" y="0"/>
                  </a:moveTo>
                  <a:cubicBezTo>
                    <a:pt x="100799" y="-14816"/>
                    <a:pt x="244856" y="24880"/>
                    <a:pt x="461706" y="0"/>
                  </a:cubicBezTo>
                  <a:cubicBezTo>
                    <a:pt x="678556" y="-24880"/>
                    <a:pt x="819000" y="26735"/>
                    <a:pt x="908676" y="0"/>
                  </a:cubicBezTo>
                  <a:cubicBezTo>
                    <a:pt x="998352" y="-26735"/>
                    <a:pt x="1281631" y="4939"/>
                    <a:pt x="1473529" y="0"/>
                  </a:cubicBezTo>
                  <a:cubicBezTo>
                    <a:pt x="1584549" y="-124486"/>
                    <a:pt x="1702422" y="-98996"/>
                    <a:pt x="1831055" y="-239745"/>
                  </a:cubicBezTo>
                  <a:cubicBezTo>
                    <a:pt x="1959688" y="-380494"/>
                    <a:pt x="2063214" y="-334911"/>
                    <a:pt x="2199307" y="-486682"/>
                  </a:cubicBezTo>
                  <a:cubicBezTo>
                    <a:pt x="2335400" y="-638453"/>
                    <a:pt x="2409824" y="-586121"/>
                    <a:pt x="2546107" y="-719234"/>
                  </a:cubicBezTo>
                  <a:cubicBezTo>
                    <a:pt x="2521115" y="-599906"/>
                    <a:pt x="2400336" y="-545095"/>
                    <a:pt x="2321164" y="-352425"/>
                  </a:cubicBezTo>
                  <a:cubicBezTo>
                    <a:pt x="2241992" y="-159755"/>
                    <a:pt x="2189466" y="-144852"/>
                    <a:pt x="2105042" y="0"/>
                  </a:cubicBezTo>
                  <a:cubicBezTo>
                    <a:pt x="2307494" y="-40065"/>
                    <a:pt x="2440611" y="26196"/>
                    <a:pt x="2526050" y="0"/>
                  </a:cubicBezTo>
                  <a:cubicBezTo>
                    <a:pt x="2550849" y="174641"/>
                    <a:pt x="2500445" y="239185"/>
                    <a:pt x="2526050" y="360366"/>
                  </a:cubicBezTo>
                  <a:lnTo>
                    <a:pt x="2526050" y="360366"/>
                  </a:lnTo>
                  <a:cubicBezTo>
                    <a:pt x="2557413" y="557790"/>
                    <a:pt x="2462821" y="722721"/>
                    <a:pt x="2526050" y="900916"/>
                  </a:cubicBezTo>
                  <a:cubicBezTo>
                    <a:pt x="2540478" y="1116309"/>
                    <a:pt x="2479515" y="1202523"/>
                    <a:pt x="2526050" y="1333956"/>
                  </a:cubicBezTo>
                  <a:cubicBezTo>
                    <a:pt x="2572585" y="1465389"/>
                    <a:pt x="2523209" y="1541677"/>
                    <a:pt x="2526050" y="1741771"/>
                  </a:cubicBezTo>
                  <a:cubicBezTo>
                    <a:pt x="2528891" y="1941865"/>
                    <a:pt x="2501064" y="2011328"/>
                    <a:pt x="2526050" y="2162198"/>
                  </a:cubicBezTo>
                  <a:cubicBezTo>
                    <a:pt x="2333978" y="2164472"/>
                    <a:pt x="2281995" y="2160833"/>
                    <a:pt x="2105042" y="2162198"/>
                  </a:cubicBezTo>
                  <a:cubicBezTo>
                    <a:pt x="1948438" y="2168672"/>
                    <a:pt x="1883725" y="2125501"/>
                    <a:pt x="1782970" y="2162198"/>
                  </a:cubicBezTo>
                  <a:cubicBezTo>
                    <a:pt x="1682215" y="2198895"/>
                    <a:pt x="1609290" y="2154751"/>
                    <a:pt x="1473529" y="2162198"/>
                  </a:cubicBezTo>
                  <a:lnTo>
                    <a:pt x="1473529" y="2162198"/>
                  </a:lnTo>
                  <a:cubicBezTo>
                    <a:pt x="1328643" y="2212755"/>
                    <a:pt x="1113517" y="2147066"/>
                    <a:pt x="952882" y="2162198"/>
                  </a:cubicBezTo>
                  <a:cubicBezTo>
                    <a:pt x="792247" y="2177330"/>
                    <a:pt x="603309" y="2150681"/>
                    <a:pt x="505912" y="2162198"/>
                  </a:cubicBezTo>
                  <a:cubicBezTo>
                    <a:pt x="408515" y="2173715"/>
                    <a:pt x="155999" y="2126894"/>
                    <a:pt x="0" y="2162198"/>
                  </a:cubicBezTo>
                  <a:cubicBezTo>
                    <a:pt x="-35881" y="1981662"/>
                    <a:pt x="44913" y="1934617"/>
                    <a:pt x="0" y="1766996"/>
                  </a:cubicBezTo>
                  <a:cubicBezTo>
                    <a:pt x="-44913" y="1599375"/>
                    <a:pt x="18959" y="1566723"/>
                    <a:pt x="0" y="1371795"/>
                  </a:cubicBezTo>
                  <a:cubicBezTo>
                    <a:pt x="-18959" y="1176867"/>
                    <a:pt x="25256" y="1023612"/>
                    <a:pt x="0" y="900916"/>
                  </a:cubicBezTo>
                  <a:cubicBezTo>
                    <a:pt x="-41460" y="716596"/>
                    <a:pt x="26209" y="485177"/>
                    <a:pt x="0" y="360366"/>
                  </a:cubicBezTo>
                  <a:lnTo>
                    <a:pt x="0" y="360366"/>
                  </a:lnTo>
                  <a:cubicBezTo>
                    <a:pt x="-23132" y="242040"/>
                    <a:pt x="33208" y="111922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 sd="1556376740">
                    <a:prstGeom prst="wedgeRectCallout">
                      <a:avLst>
                        <a:gd name="adj1" fmla="val 50794"/>
                        <a:gd name="adj2" fmla="val -83264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800" dirty="0">
                <a:solidFill>
                  <a:srgbClr val="FFFF00"/>
                </a:solidFill>
              </a:endParaRPr>
            </a:p>
            <a:p>
              <a:pPr algn="ctr"/>
              <a:endParaRPr lang="de-DE" sz="2800" dirty="0">
                <a:solidFill>
                  <a:srgbClr val="FFFF00"/>
                </a:solidFill>
              </a:endParaRPr>
            </a:p>
            <a:p>
              <a:pPr algn="ctr"/>
              <a:endParaRPr lang="de-DE" sz="2800" dirty="0">
                <a:solidFill>
                  <a:srgbClr val="FFFF00"/>
                </a:solidFill>
              </a:endParaRPr>
            </a:p>
            <a:p>
              <a:pPr algn="ctr"/>
              <a:r>
                <a:rPr lang="de-DE" sz="2800" dirty="0">
                  <a:solidFill>
                    <a:srgbClr val="FFFF00"/>
                  </a:solidFill>
                </a:rPr>
                <a:t>Ist das also ein Problem?</a:t>
              </a:r>
            </a:p>
          </p:txBody>
        </p:sp>
        <p:pic>
          <p:nvPicPr>
            <p:cNvPr id="32" name="Grafik 31" descr="Ein Bild, das Cartoon, Kreis, Clipart, Smiley enthält.&#10;&#10;KI-generierte Inhalte können fehlerhaft sein.">
              <a:extLst>
                <a:ext uri="{FF2B5EF4-FFF2-40B4-BE49-F238E27FC236}">
                  <a16:creationId xmlns:a16="http://schemas.microsoft.com/office/drawing/2014/main" id="{53A34D3B-A49E-7647-8115-7B7F6C897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38004" y="3427547"/>
              <a:ext cx="1317988" cy="1433509"/>
            </a:xfrm>
            <a:prstGeom prst="rect">
              <a:avLst/>
            </a:prstGeom>
          </p:spPr>
        </p:pic>
      </p:grpSp>
      <p:pic>
        <p:nvPicPr>
          <p:cNvPr id="18" name="Grafik 17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28AEEAEC-F18D-D4E2-30F9-642B065A6F6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296" y="6273854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383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43"/>
    </mc:Choice>
    <mc:Fallback xmlns="">
      <p:transition spd="slow" advTm="698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4E33B9-6B1F-75DE-4F3A-21F8C0AA7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474923"/>
          </a:xfrm>
        </p:spPr>
        <p:txBody>
          <a:bodyPr/>
          <a:lstStyle/>
          <a:p>
            <a:r>
              <a:rPr lang="de-DE" dirty="0"/>
              <a:t>Muss Normalisierung sein?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D150D06-928D-77A5-948E-8CF195B2B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7" y="1304925"/>
            <a:ext cx="11591926" cy="4895849"/>
          </a:xfrm>
        </p:spPr>
        <p:txBody>
          <a:bodyPr/>
          <a:lstStyle/>
          <a:p>
            <a:r>
              <a:rPr lang="de-DE" dirty="0"/>
              <a:t>Normalisierung ist zwingend notwendig</a:t>
            </a:r>
          </a:p>
          <a:p>
            <a:r>
              <a:rPr lang="de-DE" dirty="0"/>
              <a:t>Nicht-normalisierte Daten sind normalerweise keine Option, sondern fehlerhaft</a:t>
            </a:r>
          </a:p>
          <a:p>
            <a:r>
              <a:rPr lang="de-DE" dirty="0"/>
              <a:t>Zeitverlust ist besser als Datenverlust</a:t>
            </a:r>
          </a:p>
        </p:txBody>
      </p:sp>
      <p:pic>
        <p:nvPicPr>
          <p:cNvPr id="5" name="Falsch">
            <a:extLst>
              <a:ext uri="{FF2B5EF4-FFF2-40B4-BE49-F238E27FC236}">
                <a16:creationId xmlns:a16="http://schemas.microsoft.com/office/drawing/2014/main" id="{3F735832-86AC-CE9D-A82D-53C28B86C1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EFF2"/>
              </a:clrFrom>
              <a:clrTo>
                <a:srgbClr val="EBEF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9561" y="4129594"/>
            <a:ext cx="1781424" cy="1457528"/>
          </a:xfrm>
          <a:prstGeom prst="rect">
            <a:avLst/>
          </a:prstGeom>
        </p:spPr>
      </p:pic>
      <p:pic>
        <p:nvPicPr>
          <p:cNvPr id="8" name="Richtig">
            <a:extLst>
              <a:ext uri="{FF2B5EF4-FFF2-40B4-BE49-F238E27FC236}">
                <a16:creationId xmlns:a16="http://schemas.microsoft.com/office/drawing/2014/main" id="{D57B20FC-D8A1-1ADB-123F-798D246AF9E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BEFF2"/>
              </a:clrFrom>
              <a:clrTo>
                <a:srgbClr val="EBEF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9507" y="4129594"/>
            <a:ext cx="3572374" cy="1648055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ECB169F-B4B9-5966-F237-EDA05B96D25C}"/>
              </a:ext>
            </a:extLst>
          </p:cNvPr>
          <p:cNvGrpSpPr/>
          <p:nvPr/>
        </p:nvGrpSpPr>
        <p:grpSpPr>
          <a:xfrm>
            <a:off x="3355079" y="4953621"/>
            <a:ext cx="774470" cy="355798"/>
            <a:chOff x="749300" y="2117904"/>
            <a:chExt cx="2159000" cy="3969730"/>
          </a:xfrm>
        </p:grpSpPr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id="{4B14ECB8-8E4E-2581-533F-7A3DCBB0A631}"/>
                </a:ext>
              </a:extLst>
            </p:cNvPr>
            <p:cNvCxnSpPr>
              <a:cxnSpLocks/>
            </p:cNvCxnSpPr>
            <p:nvPr/>
          </p:nvCxnSpPr>
          <p:spPr>
            <a:xfrm>
              <a:off x="838200" y="2117904"/>
              <a:ext cx="2070100" cy="3969730"/>
            </a:xfrm>
            <a:prstGeom prst="line">
              <a:avLst/>
            </a:prstGeom>
            <a:ln w="127000" cap="rnd">
              <a:solidFill>
                <a:srgbClr val="C0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BCFCB11B-812B-0164-9FAB-E285C5254D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9300" y="2117904"/>
              <a:ext cx="2159000" cy="3969730"/>
            </a:xfrm>
            <a:prstGeom prst="line">
              <a:avLst/>
            </a:prstGeom>
            <a:ln w="127000" cap="rnd">
              <a:solidFill>
                <a:srgbClr val="C0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644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450"/>
    </mc:Choice>
    <mc:Fallback xmlns="">
      <p:transition spd="slow" advTm="59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CEE16-F307-C6CC-C90B-5DB875D5E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10C4AF99-7BA8-ED3B-E159-F7B420892C06}"/>
              </a:ext>
            </a:extLst>
          </p:cNvPr>
          <p:cNvSpPr/>
          <p:nvPr/>
        </p:nvSpPr>
        <p:spPr>
          <a:xfrm>
            <a:off x="750772" y="1655544"/>
            <a:ext cx="10684042" cy="2435268"/>
          </a:xfrm>
          <a:custGeom>
            <a:avLst/>
            <a:gdLst>
              <a:gd name="connsiteX0" fmla="*/ 0 w 10684042"/>
              <a:gd name="connsiteY0" fmla="*/ 0 h 2435268"/>
              <a:gd name="connsiteX1" fmla="*/ 807239 w 10684042"/>
              <a:gd name="connsiteY1" fmla="*/ 0 h 2435268"/>
              <a:gd name="connsiteX2" fmla="*/ 1187116 w 10684042"/>
              <a:gd name="connsiteY2" fmla="*/ 0 h 2435268"/>
              <a:gd name="connsiteX3" fmla="*/ 1994355 w 10684042"/>
              <a:gd name="connsiteY3" fmla="*/ 0 h 2435268"/>
              <a:gd name="connsiteX4" fmla="*/ 2801593 w 10684042"/>
              <a:gd name="connsiteY4" fmla="*/ 0 h 2435268"/>
              <a:gd name="connsiteX5" fmla="*/ 3288311 w 10684042"/>
              <a:gd name="connsiteY5" fmla="*/ 0 h 2435268"/>
              <a:gd name="connsiteX6" fmla="*/ 3881869 w 10684042"/>
              <a:gd name="connsiteY6" fmla="*/ 0 h 2435268"/>
              <a:gd name="connsiteX7" fmla="*/ 4689107 w 10684042"/>
              <a:gd name="connsiteY7" fmla="*/ 0 h 2435268"/>
              <a:gd name="connsiteX8" fmla="*/ 5389506 w 10684042"/>
              <a:gd name="connsiteY8" fmla="*/ 0 h 2435268"/>
              <a:gd name="connsiteX9" fmla="*/ 6089904 w 10684042"/>
              <a:gd name="connsiteY9" fmla="*/ 0 h 2435268"/>
              <a:gd name="connsiteX10" fmla="*/ 6683462 w 10684042"/>
              <a:gd name="connsiteY10" fmla="*/ 0 h 2435268"/>
              <a:gd name="connsiteX11" fmla="*/ 6956498 w 10684042"/>
              <a:gd name="connsiteY11" fmla="*/ 0 h 2435268"/>
              <a:gd name="connsiteX12" fmla="*/ 7550056 w 10684042"/>
              <a:gd name="connsiteY12" fmla="*/ 0 h 2435268"/>
              <a:gd name="connsiteX13" fmla="*/ 8250455 w 10684042"/>
              <a:gd name="connsiteY13" fmla="*/ 0 h 2435268"/>
              <a:gd name="connsiteX14" fmla="*/ 8737172 w 10684042"/>
              <a:gd name="connsiteY14" fmla="*/ 0 h 2435268"/>
              <a:gd name="connsiteX15" fmla="*/ 9117049 w 10684042"/>
              <a:gd name="connsiteY15" fmla="*/ 0 h 2435268"/>
              <a:gd name="connsiteX16" fmla="*/ 9496926 w 10684042"/>
              <a:gd name="connsiteY16" fmla="*/ 0 h 2435268"/>
              <a:gd name="connsiteX17" fmla="*/ 9876803 w 10684042"/>
              <a:gd name="connsiteY17" fmla="*/ 0 h 2435268"/>
              <a:gd name="connsiteX18" fmla="*/ 10684042 w 10684042"/>
              <a:gd name="connsiteY18" fmla="*/ 0 h 2435268"/>
              <a:gd name="connsiteX19" fmla="*/ 10684042 w 10684042"/>
              <a:gd name="connsiteY19" fmla="*/ 413996 h 2435268"/>
              <a:gd name="connsiteX20" fmla="*/ 10684042 w 10684042"/>
              <a:gd name="connsiteY20" fmla="*/ 901049 h 2435268"/>
              <a:gd name="connsiteX21" fmla="*/ 10684042 w 10684042"/>
              <a:gd name="connsiteY21" fmla="*/ 1339397 h 2435268"/>
              <a:gd name="connsiteX22" fmla="*/ 10684042 w 10684042"/>
              <a:gd name="connsiteY22" fmla="*/ 1826451 h 2435268"/>
              <a:gd name="connsiteX23" fmla="*/ 10684042 w 10684042"/>
              <a:gd name="connsiteY23" fmla="*/ 2435268 h 2435268"/>
              <a:gd name="connsiteX24" fmla="*/ 10411005 w 10684042"/>
              <a:gd name="connsiteY24" fmla="*/ 2435268 h 2435268"/>
              <a:gd name="connsiteX25" fmla="*/ 9603767 w 10684042"/>
              <a:gd name="connsiteY25" fmla="*/ 2435268 h 2435268"/>
              <a:gd name="connsiteX26" fmla="*/ 9117049 w 10684042"/>
              <a:gd name="connsiteY26" fmla="*/ 2435268 h 2435268"/>
              <a:gd name="connsiteX27" fmla="*/ 8416651 w 10684042"/>
              <a:gd name="connsiteY27" fmla="*/ 2435268 h 2435268"/>
              <a:gd name="connsiteX28" fmla="*/ 7929933 w 10684042"/>
              <a:gd name="connsiteY28" fmla="*/ 2435268 h 2435268"/>
              <a:gd name="connsiteX29" fmla="*/ 7336376 w 10684042"/>
              <a:gd name="connsiteY29" fmla="*/ 2435268 h 2435268"/>
              <a:gd name="connsiteX30" fmla="*/ 6956498 w 10684042"/>
              <a:gd name="connsiteY30" fmla="*/ 2435268 h 2435268"/>
              <a:gd name="connsiteX31" fmla="*/ 6256100 w 10684042"/>
              <a:gd name="connsiteY31" fmla="*/ 2435268 h 2435268"/>
              <a:gd name="connsiteX32" fmla="*/ 5769383 w 10684042"/>
              <a:gd name="connsiteY32" fmla="*/ 2435268 h 2435268"/>
              <a:gd name="connsiteX33" fmla="*/ 5175825 w 10684042"/>
              <a:gd name="connsiteY33" fmla="*/ 2435268 h 2435268"/>
              <a:gd name="connsiteX34" fmla="*/ 4582267 w 10684042"/>
              <a:gd name="connsiteY34" fmla="*/ 2435268 h 2435268"/>
              <a:gd name="connsiteX35" fmla="*/ 3988709 w 10684042"/>
              <a:gd name="connsiteY35" fmla="*/ 2435268 h 2435268"/>
              <a:gd name="connsiteX36" fmla="*/ 3288311 w 10684042"/>
              <a:gd name="connsiteY36" fmla="*/ 2435268 h 2435268"/>
              <a:gd name="connsiteX37" fmla="*/ 2801593 w 10684042"/>
              <a:gd name="connsiteY37" fmla="*/ 2435268 h 2435268"/>
              <a:gd name="connsiteX38" fmla="*/ 2101195 w 10684042"/>
              <a:gd name="connsiteY38" fmla="*/ 2435268 h 2435268"/>
              <a:gd name="connsiteX39" fmla="*/ 1507637 w 10684042"/>
              <a:gd name="connsiteY39" fmla="*/ 2435268 h 2435268"/>
              <a:gd name="connsiteX40" fmla="*/ 1234600 w 10684042"/>
              <a:gd name="connsiteY40" fmla="*/ 2435268 h 2435268"/>
              <a:gd name="connsiteX41" fmla="*/ 641043 w 10684042"/>
              <a:gd name="connsiteY41" fmla="*/ 2435268 h 2435268"/>
              <a:gd name="connsiteX42" fmla="*/ 0 w 10684042"/>
              <a:gd name="connsiteY42" fmla="*/ 2435268 h 2435268"/>
              <a:gd name="connsiteX43" fmla="*/ 0 w 10684042"/>
              <a:gd name="connsiteY43" fmla="*/ 1899509 h 2435268"/>
              <a:gd name="connsiteX44" fmla="*/ 0 w 10684042"/>
              <a:gd name="connsiteY44" fmla="*/ 1388103 h 2435268"/>
              <a:gd name="connsiteX45" fmla="*/ 0 w 10684042"/>
              <a:gd name="connsiteY45" fmla="*/ 974107 h 2435268"/>
              <a:gd name="connsiteX46" fmla="*/ 0 w 10684042"/>
              <a:gd name="connsiteY46" fmla="*/ 487054 h 2435268"/>
              <a:gd name="connsiteX47" fmla="*/ 0 w 10684042"/>
              <a:gd name="connsiteY47" fmla="*/ 0 h 243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0684042" h="2435268" fill="none" extrusionOk="0">
                <a:moveTo>
                  <a:pt x="0" y="0"/>
                </a:moveTo>
                <a:cubicBezTo>
                  <a:pt x="293322" y="-42318"/>
                  <a:pt x="546722" y="3514"/>
                  <a:pt x="807239" y="0"/>
                </a:cubicBezTo>
                <a:cubicBezTo>
                  <a:pt x="1067756" y="-3514"/>
                  <a:pt x="1034555" y="28409"/>
                  <a:pt x="1187116" y="0"/>
                </a:cubicBezTo>
                <a:cubicBezTo>
                  <a:pt x="1339677" y="-28409"/>
                  <a:pt x="1598949" y="87481"/>
                  <a:pt x="1994355" y="0"/>
                </a:cubicBezTo>
                <a:cubicBezTo>
                  <a:pt x="2389761" y="-87481"/>
                  <a:pt x="2414430" y="30364"/>
                  <a:pt x="2801593" y="0"/>
                </a:cubicBezTo>
                <a:cubicBezTo>
                  <a:pt x="3188756" y="-30364"/>
                  <a:pt x="3103983" y="56291"/>
                  <a:pt x="3288311" y="0"/>
                </a:cubicBezTo>
                <a:cubicBezTo>
                  <a:pt x="3472639" y="-56291"/>
                  <a:pt x="3617465" y="16507"/>
                  <a:pt x="3881869" y="0"/>
                </a:cubicBezTo>
                <a:cubicBezTo>
                  <a:pt x="4146273" y="-16507"/>
                  <a:pt x="4331909" y="93209"/>
                  <a:pt x="4689107" y="0"/>
                </a:cubicBezTo>
                <a:cubicBezTo>
                  <a:pt x="5046305" y="-93209"/>
                  <a:pt x="5075555" y="82029"/>
                  <a:pt x="5389506" y="0"/>
                </a:cubicBezTo>
                <a:cubicBezTo>
                  <a:pt x="5703457" y="-82029"/>
                  <a:pt x="5918216" y="45911"/>
                  <a:pt x="6089904" y="0"/>
                </a:cubicBezTo>
                <a:cubicBezTo>
                  <a:pt x="6261592" y="-45911"/>
                  <a:pt x="6499843" y="53700"/>
                  <a:pt x="6683462" y="0"/>
                </a:cubicBezTo>
                <a:cubicBezTo>
                  <a:pt x="6867081" y="-53700"/>
                  <a:pt x="6851629" y="26807"/>
                  <a:pt x="6956498" y="0"/>
                </a:cubicBezTo>
                <a:cubicBezTo>
                  <a:pt x="7061367" y="-26807"/>
                  <a:pt x="7314833" y="45586"/>
                  <a:pt x="7550056" y="0"/>
                </a:cubicBezTo>
                <a:cubicBezTo>
                  <a:pt x="7785279" y="-45586"/>
                  <a:pt x="7993100" y="60397"/>
                  <a:pt x="8250455" y="0"/>
                </a:cubicBezTo>
                <a:cubicBezTo>
                  <a:pt x="8507810" y="-60397"/>
                  <a:pt x="8562938" y="21335"/>
                  <a:pt x="8737172" y="0"/>
                </a:cubicBezTo>
                <a:cubicBezTo>
                  <a:pt x="8911406" y="-21335"/>
                  <a:pt x="8977749" y="28227"/>
                  <a:pt x="9117049" y="0"/>
                </a:cubicBezTo>
                <a:cubicBezTo>
                  <a:pt x="9256349" y="-28227"/>
                  <a:pt x="9329438" y="36434"/>
                  <a:pt x="9496926" y="0"/>
                </a:cubicBezTo>
                <a:cubicBezTo>
                  <a:pt x="9664414" y="-36434"/>
                  <a:pt x="9689492" y="22675"/>
                  <a:pt x="9876803" y="0"/>
                </a:cubicBezTo>
                <a:cubicBezTo>
                  <a:pt x="10064114" y="-22675"/>
                  <a:pt x="10281801" y="21830"/>
                  <a:pt x="10684042" y="0"/>
                </a:cubicBezTo>
                <a:cubicBezTo>
                  <a:pt x="10695130" y="109668"/>
                  <a:pt x="10635087" y="220308"/>
                  <a:pt x="10684042" y="413996"/>
                </a:cubicBezTo>
                <a:cubicBezTo>
                  <a:pt x="10732997" y="607684"/>
                  <a:pt x="10644829" y="800877"/>
                  <a:pt x="10684042" y="901049"/>
                </a:cubicBezTo>
                <a:cubicBezTo>
                  <a:pt x="10723255" y="1001221"/>
                  <a:pt x="10656804" y="1211488"/>
                  <a:pt x="10684042" y="1339397"/>
                </a:cubicBezTo>
                <a:cubicBezTo>
                  <a:pt x="10711280" y="1467306"/>
                  <a:pt x="10670005" y="1713421"/>
                  <a:pt x="10684042" y="1826451"/>
                </a:cubicBezTo>
                <a:cubicBezTo>
                  <a:pt x="10698079" y="1939481"/>
                  <a:pt x="10632775" y="2304646"/>
                  <a:pt x="10684042" y="2435268"/>
                </a:cubicBezTo>
                <a:cubicBezTo>
                  <a:pt x="10561523" y="2440365"/>
                  <a:pt x="10484432" y="2402997"/>
                  <a:pt x="10411005" y="2435268"/>
                </a:cubicBezTo>
                <a:cubicBezTo>
                  <a:pt x="10337578" y="2467539"/>
                  <a:pt x="9822989" y="2410276"/>
                  <a:pt x="9603767" y="2435268"/>
                </a:cubicBezTo>
                <a:cubicBezTo>
                  <a:pt x="9384545" y="2460260"/>
                  <a:pt x="9343305" y="2407074"/>
                  <a:pt x="9117049" y="2435268"/>
                </a:cubicBezTo>
                <a:cubicBezTo>
                  <a:pt x="8890793" y="2463462"/>
                  <a:pt x="8617654" y="2431913"/>
                  <a:pt x="8416651" y="2435268"/>
                </a:cubicBezTo>
                <a:cubicBezTo>
                  <a:pt x="8215648" y="2438623"/>
                  <a:pt x="8098445" y="2423502"/>
                  <a:pt x="7929933" y="2435268"/>
                </a:cubicBezTo>
                <a:cubicBezTo>
                  <a:pt x="7761421" y="2447034"/>
                  <a:pt x="7611369" y="2417385"/>
                  <a:pt x="7336376" y="2435268"/>
                </a:cubicBezTo>
                <a:cubicBezTo>
                  <a:pt x="7061383" y="2453151"/>
                  <a:pt x="7110231" y="2395487"/>
                  <a:pt x="6956498" y="2435268"/>
                </a:cubicBezTo>
                <a:cubicBezTo>
                  <a:pt x="6802765" y="2475049"/>
                  <a:pt x="6579937" y="2410817"/>
                  <a:pt x="6256100" y="2435268"/>
                </a:cubicBezTo>
                <a:cubicBezTo>
                  <a:pt x="5932263" y="2459719"/>
                  <a:pt x="6006811" y="2399978"/>
                  <a:pt x="5769383" y="2435268"/>
                </a:cubicBezTo>
                <a:cubicBezTo>
                  <a:pt x="5531955" y="2470558"/>
                  <a:pt x="5464711" y="2400414"/>
                  <a:pt x="5175825" y="2435268"/>
                </a:cubicBezTo>
                <a:cubicBezTo>
                  <a:pt x="4886939" y="2470122"/>
                  <a:pt x="4770229" y="2391031"/>
                  <a:pt x="4582267" y="2435268"/>
                </a:cubicBezTo>
                <a:cubicBezTo>
                  <a:pt x="4394305" y="2479505"/>
                  <a:pt x="4194171" y="2389545"/>
                  <a:pt x="3988709" y="2435268"/>
                </a:cubicBezTo>
                <a:cubicBezTo>
                  <a:pt x="3783247" y="2480991"/>
                  <a:pt x="3566703" y="2431634"/>
                  <a:pt x="3288311" y="2435268"/>
                </a:cubicBezTo>
                <a:cubicBezTo>
                  <a:pt x="3009919" y="2438902"/>
                  <a:pt x="2943183" y="2390270"/>
                  <a:pt x="2801593" y="2435268"/>
                </a:cubicBezTo>
                <a:cubicBezTo>
                  <a:pt x="2660003" y="2480266"/>
                  <a:pt x="2443559" y="2361194"/>
                  <a:pt x="2101195" y="2435268"/>
                </a:cubicBezTo>
                <a:cubicBezTo>
                  <a:pt x="1758831" y="2509342"/>
                  <a:pt x="1743949" y="2372077"/>
                  <a:pt x="1507637" y="2435268"/>
                </a:cubicBezTo>
                <a:cubicBezTo>
                  <a:pt x="1271325" y="2498459"/>
                  <a:pt x="1331991" y="2429818"/>
                  <a:pt x="1234600" y="2435268"/>
                </a:cubicBezTo>
                <a:cubicBezTo>
                  <a:pt x="1137209" y="2440718"/>
                  <a:pt x="886696" y="2428130"/>
                  <a:pt x="641043" y="2435268"/>
                </a:cubicBezTo>
                <a:cubicBezTo>
                  <a:pt x="395390" y="2442406"/>
                  <a:pt x="276420" y="2391904"/>
                  <a:pt x="0" y="2435268"/>
                </a:cubicBezTo>
                <a:cubicBezTo>
                  <a:pt x="-36728" y="2263024"/>
                  <a:pt x="31242" y="2151908"/>
                  <a:pt x="0" y="1899509"/>
                </a:cubicBezTo>
                <a:cubicBezTo>
                  <a:pt x="-31242" y="1647110"/>
                  <a:pt x="13012" y="1502464"/>
                  <a:pt x="0" y="1388103"/>
                </a:cubicBezTo>
                <a:cubicBezTo>
                  <a:pt x="-13012" y="1273742"/>
                  <a:pt x="47589" y="1163483"/>
                  <a:pt x="0" y="974107"/>
                </a:cubicBezTo>
                <a:cubicBezTo>
                  <a:pt x="-47589" y="784731"/>
                  <a:pt x="43814" y="688218"/>
                  <a:pt x="0" y="487054"/>
                </a:cubicBezTo>
                <a:cubicBezTo>
                  <a:pt x="-43814" y="285890"/>
                  <a:pt x="52320" y="205509"/>
                  <a:pt x="0" y="0"/>
                </a:cubicBezTo>
                <a:close/>
              </a:path>
              <a:path w="10684042" h="2435268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10228" y="183163"/>
                  <a:pt x="10637558" y="400811"/>
                  <a:pt x="10684042" y="511406"/>
                </a:cubicBezTo>
                <a:cubicBezTo>
                  <a:pt x="10730526" y="622001"/>
                  <a:pt x="10661262" y="806136"/>
                  <a:pt x="10684042" y="1022813"/>
                </a:cubicBezTo>
                <a:cubicBezTo>
                  <a:pt x="10706822" y="1239490"/>
                  <a:pt x="10682736" y="1405070"/>
                  <a:pt x="10684042" y="1509866"/>
                </a:cubicBezTo>
                <a:cubicBezTo>
                  <a:pt x="10685348" y="1614662"/>
                  <a:pt x="10638642" y="1852535"/>
                  <a:pt x="10684042" y="1972567"/>
                </a:cubicBezTo>
                <a:cubicBezTo>
                  <a:pt x="10729442" y="2092599"/>
                  <a:pt x="10667565" y="2206019"/>
                  <a:pt x="10684042" y="2435268"/>
                </a:cubicBezTo>
                <a:cubicBezTo>
                  <a:pt x="10548117" y="2452285"/>
                  <a:pt x="10456552" y="2433414"/>
                  <a:pt x="10304165" y="2435268"/>
                </a:cubicBezTo>
                <a:cubicBezTo>
                  <a:pt x="10151778" y="2437122"/>
                  <a:pt x="9707463" y="2361858"/>
                  <a:pt x="9496926" y="2435268"/>
                </a:cubicBezTo>
                <a:cubicBezTo>
                  <a:pt x="9286389" y="2508678"/>
                  <a:pt x="9072157" y="2409770"/>
                  <a:pt x="8796528" y="2435268"/>
                </a:cubicBezTo>
                <a:cubicBezTo>
                  <a:pt x="8520899" y="2460766"/>
                  <a:pt x="8445112" y="2428324"/>
                  <a:pt x="8096130" y="2435268"/>
                </a:cubicBezTo>
                <a:cubicBezTo>
                  <a:pt x="7747148" y="2442212"/>
                  <a:pt x="7956022" y="2416708"/>
                  <a:pt x="7823093" y="2435268"/>
                </a:cubicBezTo>
                <a:cubicBezTo>
                  <a:pt x="7690164" y="2453828"/>
                  <a:pt x="7631944" y="2408674"/>
                  <a:pt x="7550056" y="2435268"/>
                </a:cubicBezTo>
                <a:cubicBezTo>
                  <a:pt x="7468168" y="2461862"/>
                  <a:pt x="7210524" y="2410317"/>
                  <a:pt x="6956498" y="2435268"/>
                </a:cubicBezTo>
                <a:cubicBezTo>
                  <a:pt x="6702472" y="2460219"/>
                  <a:pt x="6495126" y="2421192"/>
                  <a:pt x="6362941" y="2435268"/>
                </a:cubicBezTo>
                <a:cubicBezTo>
                  <a:pt x="6230756" y="2449344"/>
                  <a:pt x="5807069" y="2359530"/>
                  <a:pt x="5662542" y="2435268"/>
                </a:cubicBezTo>
                <a:cubicBezTo>
                  <a:pt x="5518015" y="2511006"/>
                  <a:pt x="5224924" y="2418825"/>
                  <a:pt x="4855304" y="2435268"/>
                </a:cubicBezTo>
                <a:cubicBezTo>
                  <a:pt x="4485684" y="2451711"/>
                  <a:pt x="4480397" y="2401638"/>
                  <a:pt x="4261746" y="2435268"/>
                </a:cubicBezTo>
                <a:cubicBezTo>
                  <a:pt x="4043095" y="2468898"/>
                  <a:pt x="3899719" y="2420642"/>
                  <a:pt x="3775028" y="2435268"/>
                </a:cubicBezTo>
                <a:cubicBezTo>
                  <a:pt x="3650337" y="2449894"/>
                  <a:pt x="3433306" y="2368944"/>
                  <a:pt x="3181470" y="2435268"/>
                </a:cubicBezTo>
                <a:cubicBezTo>
                  <a:pt x="2929634" y="2501592"/>
                  <a:pt x="2948532" y="2390504"/>
                  <a:pt x="2801593" y="2435268"/>
                </a:cubicBezTo>
                <a:cubicBezTo>
                  <a:pt x="2654654" y="2480032"/>
                  <a:pt x="2592594" y="2413805"/>
                  <a:pt x="2528557" y="2435268"/>
                </a:cubicBezTo>
                <a:cubicBezTo>
                  <a:pt x="2464520" y="2456731"/>
                  <a:pt x="2060068" y="2378688"/>
                  <a:pt x="1934999" y="2435268"/>
                </a:cubicBezTo>
                <a:cubicBezTo>
                  <a:pt x="1809930" y="2491848"/>
                  <a:pt x="1666985" y="2391050"/>
                  <a:pt x="1555122" y="2435268"/>
                </a:cubicBezTo>
                <a:cubicBezTo>
                  <a:pt x="1443259" y="2479486"/>
                  <a:pt x="1100667" y="2371329"/>
                  <a:pt x="854723" y="2435268"/>
                </a:cubicBezTo>
                <a:cubicBezTo>
                  <a:pt x="608779" y="2499207"/>
                  <a:pt x="639229" y="2424657"/>
                  <a:pt x="581687" y="2435268"/>
                </a:cubicBezTo>
                <a:cubicBezTo>
                  <a:pt x="524145" y="2445879"/>
                  <a:pt x="276822" y="2430636"/>
                  <a:pt x="0" y="2435268"/>
                </a:cubicBezTo>
                <a:cubicBezTo>
                  <a:pt x="-44264" y="2269042"/>
                  <a:pt x="27024" y="2138887"/>
                  <a:pt x="0" y="1996920"/>
                </a:cubicBezTo>
                <a:cubicBezTo>
                  <a:pt x="-27024" y="1854953"/>
                  <a:pt x="56062" y="1672323"/>
                  <a:pt x="0" y="1485513"/>
                </a:cubicBezTo>
                <a:cubicBezTo>
                  <a:pt x="-56062" y="1298703"/>
                  <a:pt x="2317" y="1197609"/>
                  <a:pt x="0" y="974107"/>
                </a:cubicBezTo>
                <a:cubicBezTo>
                  <a:pt x="-2317" y="750605"/>
                  <a:pt x="24638" y="735297"/>
                  <a:pt x="0" y="511406"/>
                </a:cubicBezTo>
                <a:cubicBezTo>
                  <a:pt x="-24638" y="287515"/>
                  <a:pt x="33653" y="25204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AD247A4-77F6-E156-B493-BEA60AC76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Index: Zeit- und Platzverlust?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352A89C7-B07E-F668-D706-F573ECF3CA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376885"/>
              </p:ext>
            </p:extLst>
          </p:nvPr>
        </p:nvGraphicFramePr>
        <p:xfrm>
          <a:off x="938426" y="1808163"/>
          <a:ext cx="10315160" cy="20726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84448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3051545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3279167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Zugriffe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10 Indizes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Datenbank-Größe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218 MB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255 MB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1 Tabelle auslesen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25 </a:t>
                      </a:r>
                      <a:r>
                        <a:rPr lang="de-DE" sz="2800" dirty="0" err="1">
                          <a:latin typeface="+mj-lt"/>
                          <a:ea typeface="Source Sans Pro" panose="020B0503030403020204" pitchFamily="34" charset="0"/>
                        </a:rPr>
                        <a:t>ms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31 </a:t>
                      </a:r>
                      <a:r>
                        <a:rPr lang="de-DE" sz="2800" dirty="0" err="1">
                          <a:latin typeface="+mj-lt"/>
                          <a:ea typeface="Source Sans Pro" panose="020B0503030403020204" pitchFamily="34" charset="0"/>
                        </a:rPr>
                        <a:t>ms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9538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pPr marL="0" marR="0" lvl="0" indent="0" algn="l" defTabSz="91467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2 Tabellen auslesen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522 </a:t>
                      </a:r>
                      <a:r>
                        <a:rPr lang="de-DE" sz="2800" dirty="0" err="1">
                          <a:latin typeface="+mj-lt"/>
                          <a:ea typeface="Source Sans Pro" panose="020B0503030403020204" pitchFamily="34" charset="0"/>
                        </a:rPr>
                        <a:t>ms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602 </a:t>
                      </a:r>
                      <a:r>
                        <a:rPr lang="de-DE" sz="2800" dirty="0" err="1">
                          <a:latin typeface="+mj-lt"/>
                          <a:ea typeface="Source Sans Pro" panose="020B0503030403020204" pitchFamily="34" charset="0"/>
                        </a:rPr>
                        <a:t>ms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0883109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05E0EFA3-6A49-FA13-06FB-C906CB913993}"/>
                  </a:ext>
                </a:extLst>
              </p14:cNvPr>
              <p14:cNvContentPartPr/>
              <p14:nvPr/>
            </p14:nvContentPartPr>
            <p14:xfrm>
              <a:off x="6592186" y="2454235"/>
              <a:ext cx="1339701" cy="267699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05E0EFA3-6A49-FA13-06FB-C906CB91399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76349" y="2390908"/>
                <a:ext cx="1371016" cy="393992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Grafik 5">
            <a:extLst>
              <a:ext uri="{FF2B5EF4-FFF2-40B4-BE49-F238E27FC236}">
                <a16:creationId xmlns:a16="http://schemas.microsoft.com/office/drawing/2014/main" id="{C18F948B-92AD-2AD3-B951-95B4FC983E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69506" y="3061433"/>
            <a:ext cx="505923" cy="519006"/>
          </a:xfrm>
          <a:prstGeom prst="rect">
            <a:avLst/>
          </a:prstGeom>
        </p:spPr>
      </p:pic>
      <p:pic>
        <p:nvPicPr>
          <p:cNvPr id="7" name="Grafik 6" descr="Ein Bild, das Text, Rechteck, Screenshot, Symbol enthält.&#10;&#10;KI-generierte Inhalte können fehlerhaft sein.">
            <a:extLst>
              <a:ext uri="{FF2B5EF4-FFF2-40B4-BE49-F238E27FC236}">
                <a16:creationId xmlns:a16="http://schemas.microsoft.com/office/drawing/2014/main" id="{D7690DF7-EFF7-525C-DA48-47520F110B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575" y="2340000"/>
            <a:ext cx="505923" cy="51900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5F4C7B87-2A6A-403F-1A4B-48378886C525}"/>
                  </a:ext>
                </a:extLst>
              </p14:cNvPr>
              <p14:cNvContentPartPr/>
              <p14:nvPr/>
            </p14:nvContentPartPr>
            <p14:xfrm>
              <a:off x="6826102" y="2969713"/>
              <a:ext cx="1105784" cy="267699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5F4C7B87-2A6A-403F-1A4B-48378886C52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810264" y="2906386"/>
                <a:ext cx="1137100" cy="3939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A185F742-982E-1346-7F71-A794B5241682}"/>
                  </a:ext>
                </a:extLst>
              </p14:cNvPr>
              <p14:cNvContentPartPr/>
              <p14:nvPr/>
            </p14:nvContentPartPr>
            <p14:xfrm>
              <a:off x="6585101" y="3490770"/>
              <a:ext cx="1339701" cy="267699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A185F742-982E-1346-7F71-A794B524168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69264" y="3427443"/>
                <a:ext cx="1371016" cy="393992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Rechteckige Legende 3">
            <a:extLst>
              <a:ext uri="{FF2B5EF4-FFF2-40B4-BE49-F238E27FC236}">
                <a16:creationId xmlns:a16="http://schemas.microsoft.com/office/drawing/2014/main" id="{0235A79A-84DB-BCEC-70E8-E34396A3DF09}"/>
              </a:ext>
            </a:extLst>
          </p:cNvPr>
          <p:cNvSpPr/>
          <p:nvPr/>
        </p:nvSpPr>
        <p:spPr>
          <a:xfrm>
            <a:off x="5062482" y="4338591"/>
            <a:ext cx="5091610" cy="1380943"/>
          </a:xfrm>
          <a:custGeom>
            <a:avLst/>
            <a:gdLst>
              <a:gd name="connsiteX0" fmla="*/ 0 w 5091610"/>
              <a:gd name="connsiteY0" fmla="*/ 0 h 1380943"/>
              <a:gd name="connsiteX1" fmla="*/ 653423 w 5091610"/>
              <a:gd name="connsiteY1" fmla="*/ 0 h 1380943"/>
              <a:gd name="connsiteX2" fmla="*/ 1306847 w 5091610"/>
              <a:gd name="connsiteY2" fmla="*/ 0 h 1380943"/>
              <a:gd name="connsiteX3" fmla="*/ 1900868 w 5091610"/>
              <a:gd name="connsiteY3" fmla="*/ 0 h 1380943"/>
              <a:gd name="connsiteX4" fmla="*/ 2970106 w 5091610"/>
              <a:gd name="connsiteY4" fmla="*/ 0 h 1380943"/>
              <a:gd name="connsiteX5" fmla="*/ 3360759 w 5091610"/>
              <a:gd name="connsiteY5" fmla="*/ -329954 h 1380943"/>
              <a:gd name="connsiteX6" fmla="*/ 3732810 w 5091610"/>
              <a:gd name="connsiteY6" fmla="*/ -644196 h 1380943"/>
              <a:gd name="connsiteX7" fmla="*/ 4104860 w 5091610"/>
              <a:gd name="connsiteY7" fmla="*/ -958437 h 1380943"/>
              <a:gd name="connsiteX8" fmla="*/ 4830359 w 5091610"/>
              <a:gd name="connsiteY8" fmla="*/ -1571209 h 1380943"/>
              <a:gd name="connsiteX9" fmla="*/ 4652196 w 5091610"/>
              <a:gd name="connsiteY9" fmla="*/ -1094609 h 1380943"/>
              <a:gd name="connsiteX10" fmla="*/ 4450539 w 5091610"/>
              <a:gd name="connsiteY10" fmla="*/ -555161 h 1380943"/>
              <a:gd name="connsiteX11" fmla="*/ 4243008 w 5091610"/>
              <a:gd name="connsiteY11" fmla="*/ 0 h 1380943"/>
              <a:gd name="connsiteX12" fmla="*/ 4684281 w 5091610"/>
              <a:gd name="connsiteY12" fmla="*/ 0 h 1380943"/>
              <a:gd name="connsiteX13" fmla="*/ 5091610 w 5091610"/>
              <a:gd name="connsiteY13" fmla="*/ 0 h 1380943"/>
              <a:gd name="connsiteX14" fmla="*/ 5091610 w 5091610"/>
              <a:gd name="connsiteY14" fmla="*/ 230157 h 1380943"/>
              <a:gd name="connsiteX15" fmla="*/ 5091610 w 5091610"/>
              <a:gd name="connsiteY15" fmla="*/ 230157 h 1380943"/>
              <a:gd name="connsiteX16" fmla="*/ 5091610 w 5091610"/>
              <a:gd name="connsiteY16" fmla="*/ 575393 h 1380943"/>
              <a:gd name="connsiteX17" fmla="*/ 5091610 w 5091610"/>
              <a:gd name="connsiteY17" fmla="*/ 994279 h 1380943"/>
              <a:gd name="connsiteX18" fmla="*/ 5091610 w 5091610"/>
              <a:gd name="connsiteY18" fmla="*/ 1380943 h 1380943"/>
              <a:gd name="connsiteX19" fmla="*/ 4692767 w 5091610"/>
              <a:gd name="connsiteY19" fmla="*/ 1380943 h 1380943"/>
              <a:gd name="connsiteX20" fmla="*/ 4243008 w 5091610"/>
              <a:gd name="connsiteY20" fmla="*/ 1380943 h 1380943"/>
              <a:gd name="connsiteX21" fmla="*/ 3844165 w 5091610"/>
              <a:gd name="connsiteY21" fmla="*/ 1380943 h 1380943"/>
              <a:gd name="connsiteX22" fmla="*/ 3419865 w 5091610"/>
              <a:gd name="connsiteY22" fmla="*/ 1380943 h 1380943"/>
              <a:gd name="connsiteX23" fmla="*/ 2970106 w 5091610"/>
              <a:gd name="connsiteY23" fmla="*/ 1380943 h 1380943"/>
              <a:gd name="connsiteX24" fmla="*/ 2970106 w 5091610"/>
              <a:gd name="connsiteY24" fmla="*/ 1380943 h 1380943"/>
              <a:gd name="connsiteX25" fmla="*/ 2346384 w 5091610"/>
              <a:gd name="connsiteY25" fmla="*/ 1380943 h 1380943"/>
              <a:gd name="connsiteX26" fmla="*/ 1782064 w 5091610"/>
              <a:gd name="connsiteY26" fmla="*/ 1380943 h 1380943"/>
              <a:gd name="connsiteX27" fmla="*/ 1188042 w 5091610"/>
              <a:gd name="connsiteY27" fmla="*/ 1380943 h 1380943"/>
              <a:gd name="connsiteX28" fmla="*/ 653423 w 5091610"/>
              <a:gd name="connsiteY28" fmla="*/ 1380943 h 1380943"/>
              <a:gd name="connsiteX29" fmla="*/ 0 w 5091610"/>
              <a:gd name="connsiteY29" fmla="*/ 1380943 h 1380943"/>
              <a:gd name="connsiteX30" fmla="*/ 0 w 5091610"/>
              <a:gd name="connsiteY30" fmla="*/ 986224 h 1380943"/>
              <a:gd name="connsiteX31" fmla="*/ 0 w 5091610"/>
              <a:gd name="connsiteY31" fmla="*/ 575393 h 1380943"/>
              <a:gd name="connsiteX32" fmla="*/ 0 w 5091610"/>
              <a:gd name="connsiteY32" fmla="*/ 230157 h 1380943"/>
              <a:gd name="connsiteX33" fmla="*/ 0 w 5091610"/>
              <a:gd name="connsiteY33" fmla="*/ 230157 h 1380943"/>
              <a:gd name="connsiteX34" fmla="*/ 0 w 5091610"/>
              <a:gd name="connsiteY34" fmla="*/ 0 h 138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91610" h="1380943" fill="none" extrusionOk="0">
                <a:moveTo>
                  <a:pt x="0" y="0"/>
                </a:moveTo>
                <a:cubicBezTo>
                  <a:pt x="153227" y="-7960"/>
                  <a:pt x="482702" y="5887"/>
                  <a:pt x="653423" y="0"/>
                </a:cubicBezTo>
                <a:cubicBezTo>
                  <a:pt x="824144" y="-5887"/>
                  <a:pt x="1166595" y="76573"/>
                  <a:pt x="1306847" y="0"/>
                </a:cubicBezTo>
                <a:cubicBezTo>
                  <a:pt x="1447099" y="-76573"/>
                  <a:pt x="1745225" y="54273"/>
                  <a:pt x="1900868" y="0"/>
                </a:cubicBezTo>
                <a:cubicBezTo>
                  <a:pt x="2056511" y="-54273"/>
                  <a:pt x="2657034" y="46049"/>
                  <a:pt x="2970106" y="0"/>
                </a:cubicBezTo>
                <a:cubicBezTo>
                  <a:pt x="3057215" y="-121665"/>
                  <a:pt x="3216802" y="-207068"/>
                  <a:pt x="3360759" y="-329954"/>
                </a:cubicBezTo>
                <a:cubicBezTo>
                  <a:pt x="3504716" y="-452840"/>
                  <a:pt x="3573305" y="-500613"/>
                  <a:pt x="3732810" y="-644196"/>
                </a:cubicBezTo>
                <a:cubicBezTo>
                  <a:pt x="3892315" y="-787779"/>
                  <a:pt x="3960811" y="-836525"/>
                  <a:pt x="4104860" y="-958437"/>
                </a:cubicBezTo>
                <a:cubicBezTo>
                  <a:pt x="4248909" y="-1080349"/>
                  <a:pt x="4547741" y="-1195311"/>
                  <a:pt x="4830359" y="-1571209"/>
                </a:cubicBezTo>
                <a:cubicBezTo>
                  <a:pt x="4775329" y="-1423772"/>
                  <a:pt x="4646879" y="-1214181"/>
                  <a:pt x="4652196" y="-1094609"/>
                </a:cubicBezTo>
                <a:cubicBezTo>
                  <a:pt x="4657513" y="-975037"/>
                  <a:pt x="4498494" y="-784756"/>
                  <a:pt x="4450539" y="-555161"/>
                </a:cubicBezTo>
                <a:cubicBezTo>
                  <a:pt x="4402584" y="-325566"/>
                  <a:pt x="4292836" y="-207549"/>
                  <a:pt x="4243008" y="0"/>
                </a:cubicBezTo>
                <a:cubicBezTo>
                  <a:pt x="4448591" y="-30301"/>
                  <a:pt x="4512286" y="13271"/>
                  <a:pt x="4684281" y="0"/>
                </a:cubicBezTo>
                <a:cubicBezTo>
                  <a:pt x="4856276" y="-13271"/>
                  <a:pt x="4932748" y="48358"/>
                  <a:pt x="5091610" y="0"/>
                </a:cubicBezTo>
                <a:cubicBezTo>
                  <a:pt x="5100948" y="76122"/>
                  <a:pt x="5072772" y="124016"/>
                  <a:pt x="5091610" y="230157"/>
                </a:cubicBezTo>
                <a:lnTo>
                  <a:pt x="5091610" y="230157"/>
                </a:lnTo>
                <a:cubicBezTo>
                  <a:pt x="5094809" y="340558"/>
                  <a:pt x="5077285" y="468802"/>
                  <a:pt x="5091610" y="575393"/>
                </a:cubicBezTo>
                <a:cubicBezTo>
                  <a:pt x="5107411" y="757253"/>
                  <a:pt x="5068200" y="902496"/>
                  <a:pt x="5091610" y="994279"/>
                </a:cubicBezTo>
                <a:cubicBezTo>
                  <a:pt x="5115020" y="1086062"/>
                  <a:pt x="5065773" y="1227145"/>
                  <a:pt x="5091610" y="1380943"/>
                </a:cubicBezTo>
                <a:cubicBezTo>
                  <a:pt x="4909845" y="1398888"/>
                  <a:pt x="4789944" y="1346907"/>
                  <a:pt x="4692767" y="1380943"/>
                </a:cubicBezTo>
                <a:cubicBezTo>
                  <a:pt x="4595590" y="1414979"/>
                  <a:pt x="4356268" y="1380400"/>
                  <a:pt x="4243008" y="1380943"/>
                </a:cubicBezTo>
                <a:cubicBezTo>
                  <a:pt x="4112297" y="1384850"/>
                  <a:pt x="3950336" y="1375361"/>
                  <a:pt x="3844165" y="1380943"/>
                </a:cubicBezTo>
                <a:cubicBezTo>
                  <a:pt x="3737994" y="1386525"/>
                  <a:pt x="3575342" y="1377811"/>
                  <a:pt x="3419865" y="1380943"/>
                </a:cubicBezTo>
                <a:cubicBezTo>
                  <a:pt x="3264388" y="1384075"/>
                  <a:pt x="3110961" y="1339424"/>
                  <a:pt x="2970106" y="1380943"/>
                </a:cubicBezTo>
                <a:lnTo>
                  <a:pt x="2970106" y="1380943"/>
                </a:lnTo>
                <a:cubicBezTo>
                  <a:pt x="2825004" y="1452973"/>
                  <a:pt x="2608735" y="1361356"/>
                  <a:pt x="2346384" y="1380943"/>
                </a:cubicBezTo>
                <a:cubicBezTo>
                  <a:pt x="2084033" y="1400530"/>
                  <a:pt x="1936000" y="1365817"/>
                  <a:pt x="1782064" y="1380943"/>
                </a:cubicBezTo>
                <a:cubicBezTo>
                  <a:pt x="1628128" y="1396069"/>
                  <a:pt x="1419049" y="1338722"/>
                  <a:pt x="1188042" y="1380943"/>
                </a:cubicBezTo>
                <a:cubicBezTo>
                  <a:pt x="957035" y="1423164"/>
                  <a:pt x="906705" y="1326941"/>
                  <a:pt x="653423" y="1380943"/>
                </a:cubicBezTo>
                <a:cubicBezTo>
                  <a:pt x="400141" y="1434945"/>
                  <a:pt x="275937" y="1373609"/>
                  <a:pt x="0" y="1380943"/>
                </a:cubicBezTo>
                <a:cubicBezTo>
                  <a:pt x="-40701" y="1222952"/>
                  <a:pt x="33885" y="1106374"/>
                  <a:pt x="0" y="986224"/>
                </a:cubicBezTo>
                <a:cubicBezTo>
                  <a:pt x="-33885" y="866074"/>
                  <a:pt x="11096" y="673110"/>
                  <a:pt x="0" y="575393"/>
                </a:cubicBezTo>
                <a:cubicBezTo>
                  <a:pt x="-2020" y="405619"/>
                  <a:pt x="22887" y="309272"/>
                  <a:pt x="0" y="230157"/>
                </a:cubicBezTo>
                <a:lnTo>
                  <a:pt x="0" y="230157"/>
                </a:lnTo>
                <a:cubicBezTo>
                  <a:pt x="-26434" y="143325"/>
                  <a:pt x="24809" y="108540"/>
                  <a:pt x="0" y="0"/>
                </a:cubicBezTo>
                <a:close/>
              </a:path>
              <a:path w="5091610" h="1380943" stroke="0" extrusionOk="0">
                <a:moveTo>
                  <a:pt x="0" y="0"/>
                </a:moveTo>
                <a:cubicBezTo>
                  <a:pt x="203053" y="-45442"/>
                  <a:pt x="276310" y="25966"/>
                  <a:pt x="504918" y="0"/>
                </a:cubicBezTo>
                <a:cubicBezTo>
                  <a:pt x="733526" y="-25966"/>
                  <a:pt x="775887" y="12845"/>
                  <a:pt x="1009836" y="0"/>
                </a:cubicBezTo>
                <a:cubicBezTo>
                  <a:pt x="1243785" y="-12845"/>
                  <a:pt x="1305421" y="64154"/>
                  <a:pt x="1544455" y="0"/>
                </a:cubicBezTo>
                <a:cubicBezTo>
                  <a:pt x="1783489" y="-64154"/>
                  <a:pt x="1945686" y="32359"/>
                  <a:pt x="2168177" y="0"/>
                </a:cubicBezTo>
                <a:cubicBezTo>
                  <a:pt x="2390668" y="-32359"/>
                  <a:pt x="2571026" y="56503"/>
                  <a:pt x="2970106" y="0"/>
                </a:cubicBezTo>
                <a:cubicBezTo>
                  <a:pt x="3134922" y="-153251"/>
                  <a:pt x="3214555" y="-183820"/>
                  <a:pt x="3360759" y="-329954"/>
                </a:cubicBezTo>
                <a:cubicBezTo>
                  <a:pt x="3506963" y="-476088"/>
                  <a:pt x="3703185" y="-569965"/>
                  <a:pt x="3770015" y="-675620"/>
                </a:cubicBezTo>
                <a:cubicBezTo>
                  <a:pt x="3836845" y="-781275"/>
                  <a:pt x="3977600" y="-787741"/>
                  <a:pt x="4086258" y="-942725"/>
                </a:cubicBezTo>
                <a:cubicBezTo>
                  <a:pt x="4194916" y="-1097709"/>
                  <a:pt x="4303981" y="-1070056"/>
                  <a:pt x="4458308" y="-1256967"/>
                </a:cubicBezTo>
                <a:cubicBezTo>
                  <a:pt x="4612635" y="-1443878"/>
                  <a:pt x="4714408" y="-1422580"/>
                  <a:pt x="4830359" y="-1571209"/>
                </a:cubicBezTo>
                <a:cubicBezTo>
                  <a:pt x="4796071" y="-1319740"/>
                  <a:pt x="4679690" y="-1245130"/>
                  <a:pt x="4652196" y="-1094609"/>
                </a:cubicBezTo>
                <a:cubicBezTo>
                  <a:pt x="4624702" y="-944088"/>
                  <a:pt x="4513222" y="-811021"/>
                  <a:pt x="4450539" y="-555161"/>
                </a:cubicBezTo>
                <a:cubicBezTo>
                  <a:pt x="4387856" y="-299301"/>
                  <a:pt x="4256672" y="-223857"/>
                  <a:pt x="4243008" y="0"/>
                </a:cubicBezTo>
                <a:cubicBezTo>
                  <a:pt x="4410895" y="-28112"/>
                  <a:pt x="4544925" y="4136"/>
                  <a:pt x="4650337" y="0"/>
                </a:cubicBezTo>
                <a:cubicBezTo>
                  <a:pt x="4755749" y="-4136"/>
                  <a:pt x="4970431" y="31392"/>
                  <a:pt x="5091610" y="0"/>
                </a:cubicBezTo>
                <a:cubicBezTo>
                  <a:pt x="5109956" y="98840"/>
                  <a:pt x="5083660" y="123746"/>
                  <a:pt x="5091610" y="230157"/>
                </a:cubicBezTo>
                <a:lnTo>
                  <a:pt x="5091610" y="230157"/>
                </a:lnTo>
                <a:cubicBezTo>
                  <a:pt x="5116522" y="367690"/>
                  <a:pt x="5075988" y="483742"/>
                  <a:pt x="5091610" y="575393"/>
                </a:cubicBezTo>
                <a:cubicBezTo>
                  <a:pt x="5129019" y="700681"/>
                  <a:pt x="5055401" y="849660"/>
                  <a:pt x="5091610" y="970113"/>
                </a:cubicBezTo>
                <a:cubicBezTo>
                  <a:pt x="5127819" y="1090566"/>
                  <a:pt x="5083496" y="1294266"/>
                  <a:pt x="5091610" y="1380943"/>
                </a:cubicBezTo>
                <a:cubicBezTo>
                  <a:pt x="4999481" y="1405543"/>
                  <a:pt x="4762251" y="1334913"/>
                  <a:pt x="4650337" y="1380943"/>
                </a:cubicBezTo>
                <a:cubicBezTo>
                  <a:pt x="4538423" y="1426973"/>
                  <a:pt x="4389253" y="1345042"/>
                  <a:pt x="4243008" y="1380943"/>
                </a:cubicBezTo>
                <a:cubicBezTo>
                  <a:pt x="4054136" y="1412114"/>
                  <a:pt x="4013899" y="1377573"/>
                  <a:pt x="3793249" y="1380943"/>
                </a:cubicBezTo>
                <a:cubicBezTo>
                  <a:pt x="3572599" y="1384313"/>
                  <a:pt x="3493952" y="1370956"/>
                  <a:pt x="3356220" y="1380943"/>
                </a:cubicBezTo>
                <a:cubicBezTo>
                  <a:pt x="3218488" y="1390930"/>
                  <a:pt x="3107848" y="1334670"/>
                  <a:pt x="2970106" y="1380943"/>
                </a:cubicBezTo>
                <a:lnTo>
                  <a:pt x="2970106" y="1380943"/>
                </a:lnTo>
                <a:cubicBezTo>
                  <a:pt x="2787658" y="1443157"/>
                  <a:pt x="2592761" y="1366338"/>
                  <a:pt x="2376085" y="1380943"/>
                </a:cubicBezTo>
                <a:cubicBezTo>
                  <a:pt x="2159409" y="1395548"/>
                  <a:pt x="2021609" y="1303245"/>
                  <a:pt x="1722661" y="1380943"/>
                </a:cubicBezTo>
                <a:cubicBezTo>
                  <a:pt x="1423713" y="1458641"/>
                  <a:pt x="1250933" y="1350857"/>
                  <a:pt x="1128640" y="1380943"/>
                </a:cubicBezTo>
                <a:cubicBezTo>
                  <a:pt x="1006347" y="1411029"/>
                  <a:pt x="730472" y="1317568"/>
                  <a:pt x="564320" y="1380943"/>
                </a:cubicBezTo>
                <a:cubicBezTo>
                  <a:pt x="398168" y="1444318"/>
                  <a:pt x="169320" y="1340180"/>
                  <a:pt x="0" y="1380943"/>
                </a:cubicBezTo>
                <a:cubicBezTo>
                  <a:pt x="-36494" y="1290888"/>
                  <a:pt x="4907" y="1133026"/>
                  <a:pt x="0" y="970113"/>
                </a:cubicBezTo>
                <a:cubicBezTo>
                  <a:pt x="-4907" y="807200"/>
                  <a:pt x="10772" y="718856"/>
                  <a:pt x="0" y="575393"/>
                </a:cubicBezTo>
                <a:cubicBezTo>
                  <a:pt x="-36302" y="486103"/>
                  <a:pt x="13168" y="304133"/>
                  <a:pt x="0" y="230157"/>
                </a:cubicBezTo>
                <a:lnTo>
                  <a:pt x="0" y="230157"/>
                </a:lnTo>
                <a:cubicBezTo>
                  <a:pt x="-27099" y="178802"/>
                  <a:pt x="7691" y="55028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44869"/>
                      <a:gd name="adj2" fmla="val -16377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10 </a:t>
            </a:r>
            <a:r>
              <a:rPr lang="en-US" sz="2800" dirty="0" err="1">
                <a:solidFill>
                  <a:schemeClr val="tx1"/>
                </a:solidFill>
              </a:rPr>
              <a:t>weitere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Indizes</a:t>
            </a:r>
            <a:r>
              <a:rPr lang="en-US" sz="2800" dirty="0">
                <a:solidFill>
                  <a:schemeClr val="tx1"/>
                </a:solidFill>
              </a:rPr>
              <a:t>: +37 MB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= 3,7 MB je Index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= 8 Bytes je Index/</a:t>
            </a:r>
            <a:r>
              <a:rPr lang="en-US" sz="2800" dirty="0" err="1">
                <a:solidFill>
                  <a:schemeClr val="tx1"/>
                </a:solidFill>
              </a:rPr>
              <a:t>Datensatz</a:t>
            </a:r>
            <a:endParaRPr lang="en-US" sz="28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976F7762-C743-6F0F-C2AB-F449F03E68CC}"/>
                  </a:ext>
                </a:extLst>
              </p14:cNvPr>
              <p14:cNvContentPartPr/>
              <p14:nvPr/>
            </p14:nvContentPartPr>
            <p14:xfrm>
              <a:off x="5238750" y="5303966"/>
              <a:ext cx="4819649" cy="259444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976F7762-C743-6F0F-C2AB-F449F03E68CC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222903" y="5240546"/>
                <a:ext cx="4850983" cy="386283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356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64"/>
    </mc:Choice>
    <mc:Fallback xmlns="">
      <p:transition spd="slow" advTm="955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DC1118-D245-9CB1-E7F9-2B16AC37C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Noch ein Test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0E085B-44C6-4428-0F82-06C9EE24BD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304924"/>
            <a:ext cx="11591924" cy="2910459"/>
          </a:xfrm>
        </p:spPr>
        <p:txBody>
          <a:bodyPr/>
          <a:lstStyle/>
          <a:p>
            <a:r>
              <a:rPr lang="de-DE">
                <a:solidFill>
                  <a:schemeClr val="tx2">
                    <a:lumMod val="75000"/>
                    <a:lumOff val="25000"/>
                  </a:schemeClr>
                </a:solidFill>
              </a:rPr>
              <a:t>SELECT</a:t>
            </a:r>
            <a:r>
              <a:rPr lang="de-DE"/>
              <a:t> </a:t>
            </a:r>
            <a:r>
              <a:rPr lang="de-DE" b="1">
                <a:solidFill>
                  <a:srgbClr val="C00000"/>
                </a:solidFill>
              </a:rPr>
              <a:t>AVG(qryX.AnzahlVorname)</a:t>
            </a:r>
            <a:r>
              <a:rPr lang="de-DE"/>
              <a:t> AS MittelwertDaten</a:t>
            </a:r>
          </a:p>
          <a:p>
            <a:r>
              <a:rPr lang="de-DE">
                <a:solidFill>
                  <a:schemeClr val="tx2">
                    <a:lumMod val="75000"/>
                    <a:lumOff val="25000"/>
                  </a:schemeClr>
                </a:solidFill>
              </a:rPr>
              <a:t>FROM</a:t>
            </a:r>
            <a:r>
              <a:rPr lang="de-DE"/>
              <a:t> (</a:t>
            </a:r>
          </a:p>
          <a:p>
            <a:r>
              <a:rPr lang="de-DE">
                <a:solidFill>
                  <a:schemeClr val="tx2">
                    <a:lumMod val="75000"/>
                    <a:lumOff val="25000"/>
                  </a:schemeClr>
                </a:solidFill>
              </a:rPr>
              <a:t>	SELECT</a:t>
            </a:r>
            <a:r>
              <a:rPr lang="de-DE"/>
              <a:t> tblStartDaten.*, -1 AS AnzahlVorname </a:t>
            </a:r>
          </a:p>
          <a:p>
            <a:r>
              <a:rPr lang="de-DE">
                <a:solidFill>
                  <a:schemeClr val="tx2">
                    <a:lumMod val="75000"/>
                    <a:lumOff val="25000"/>
                  </a:schemeClr>
                </a:solidFill>
              </a:rPr>
              <a:t>	FROM</a:t>
            </a:r>
            <a:r>
              <a:rPr lang="de-DE"/>
              <a:t> </a:t>
            </a:r>
            <a:r>
              <a:rPr lang="de-DE" b="1"/>
              <a:t>tblStartDaten</a:t>
            </a:r>
            <a:endParaRPr lang="de-DE"/>
          </a:p>
          <a:p>
            <a:r>
              <a:rPr lang="de-DE"/>
              <a:t>) AS </a:t>
            </a:r>
            <a:r>
              <a:rPr lang="de-DE" b="1"/>
              <a:t>qryX</a:t>
            </a:r>
            <a:endParaRPr lang="de-DE"/>
          </a:p>
          <a:p>
            <a:endParaRPr lang="de-DE" dirty="0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E0B1D837-810B-DA5B-03B0-1628BE58F1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303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4"/>
    </mc:Choice>
    <mc:Fallback xmlns="">
      <p:transition spd="slow" advTm="1194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5F8028-9831-7A78-C623-9B416DD61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2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1EBFC6D1-625B-1073-E279-FC89A5706E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Datentypen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FF4B956-64F4-B5CE-6562-8617F5347E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de-DE" dirty="0"/>
              <a:t>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0206F2C-772E-3DDF-8687-58BA8F043E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Datum</a:t>
            </a:r>
          </a:p>
          <a:p>
            <a:r>
              <a:rPr lang="de-DE" dirty="0"/>
              <a:t>Ja/Nein</a:t>
            </a:r>
          </a:p>
          <a:p>
            <a:r>
              <a:rPr lang="de-DE" dirty="0"/>
              <a:t>Datei</a:t>
            </a:r>
          </a:p>
        </p:txBody>
      </p:sp>
      <p:pic>
        <p:nvPicPr>
          <p:cNvPr id="3" name="HeyKI_3">
            <a:hlinkClick r:id="" action="ppaction://media"/>
            <a:extLst>
              <a:ext uri="{FF2B5EF4-FFF2-40B4-BE49-F238E27FC236}">
                <a16:creationId xmlns:a16="http://schemas.microsoft.com/office/drawing/2014/main" id="{6279CA9C-0A86-C8FF-09F0-D4E745AE1AC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21953" r="21875"/>
          <a:stretch>
            <a:fillRect/>
          </a:stretch>
        </p:blipFill>
        <p:spPr>
          <a:xfrm>
            <a:off x="6275388" y="296863"/>
            <a:ext cx="5616575" cy="5472112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728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498"/>
    </mc:Choice>
    <mc:Fallback xmlns="">
      <p:transition spd="slow" advTm="574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4144" objId="3"/>
        <p14:stopEvt time="57275" objId="3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E7694F-0EC0-EEE7-9109-32198AFF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Datum speichern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8E7C29-B603-55C3-A0A4-A8029919D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/>
          <a:lstStyle/>
          <a:p>
            <a:r>
              <a:rPr lang="de-DE" dirty="0"/>
              <a:t>"24.12.1955"</a:t>
            </a:r>
          </a:p>
          <a:p>
            <a:r>
              <a:rPr lang="de-DE" dirty="0"/>
              <a:t>#12/24/1955#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502300B-9C3D-7FFA-1EC9-3400CEAFA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2ACD31D-CE9B-38B2-5171-3E1FC3B7D62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5.086 kB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BDFE29D-B3E2-1A2D-50ED-EA1784AC6A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Datum/Zeit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8D1582-D4A8-74B1-E211-57B3439C65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3.699 kB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ADEBB7D-2AD2-0ED5-FE97-BFAE374472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73 %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7B5471B-FCFD-F485-FEE3-38560AD68982}"/>
              </a:ext>
            </a:extLst>
          </p:cNvPr>
          <p:cNvSpPr txBox="1"/>
          <p:nvPr/>
        </p:nvSpPr>
        <p:spPr>
          <a:xfrm>
            <a:off x="10479366" y="1453145"/>
            <a:ext cx="1286933" cy="369332"/>
          </a:xfrm>
          <a:prstGeom prst="rect">
            <a:avLst/>
          </a:prstGeom>
          <a:solidFill>
            <a:srgbClr val="0B76A0"/>
          </a:solidFill>
        </p:spPr>
        <p:txBody>
          <a:bodyPr wrap="square" lIns="36000" rIns="36000">
            <a:spAutoFit/>
          </a:bodyPr>
          <a:lstStyle/>
          <a:p>
            <a:pPr algn="r"/>
            <a:r>
              <a:rPr lang="de-DE" sz="1800" b="1" dirty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rPr>
              <a:t>ca. Größe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7DFB24C1-443A-43EB-6BD5-96472725254A}"/>
                  </a:ext>
                </a:extLst>
              </p14:cNvPr>
              <p14:cNvContentPartPr/>
              <p14:nvPr/>
            </p14:nvContentPartPr>
            <p14:xfrm>
              <a:off x="7919984" y="2346371"/>
              <a:ext cx="1538976" cy="26064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7DFB24C1-443A-43EB-6BD5-96472725254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4144" y="2283011"/>
                <a:ext cx="1570296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Grafik 10" descr="Ein Bild, das Text, Rechteck, Screenshot, Symbol enthält.&#10;&#10;KI-generierte Inhalte können fehlerhaft sein.">
            <a:extLst>
              <a:ext uri="{FF2B5EF4-FFF2-40B4-BE49-F238E27FC236}">
                <a16:creationId xmlns:a16="http://schemas.microsoft.com/office/drawing/2014/main" id="{25F16D03-9687-24CB-5A4C-E60C087704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536" y="828606"/>
            <a:ext cx="505923" cy="519007"/>
          </a:xfrm>
          <a:prstGeom prst="rect">
            <a:avLst/>
          </a:prstGeom>
        </p:spPr>
      </p:pic>
      <p:sp>
        <p:nvSpPr>
          <p:cNvPr id="13" name="Rechteckige Legende 3">
            <a:extLst>
              <a:ext uri="{FF2B5EF4-FFF2-40B4-BE49-F238E27FC236}">
                <a16:creationId xmlns:a16="http://schemas.microsoft.com/office/drawing/2014/main" id="{FDB7F5B5-6461-8947-0344-226D314A3928}"/>
              </a:ext>
            </a:extLst>
          </p:cNvPr>
          <p:cNvSpPr/>
          <p:nvPr/>
        </p:nvSpPr>
        <p:spPr>
          <a:xfrm>
            <a:off x="2411349" y="2476691"/>
            <a:ext cx="4262695" cy="2017472"/>
          </a:xfrm>
          <a:custGeom>
            <a:avLst/>
            <a:gdLst>
              <a:gd name="connsiteX0" fmla="*/ 0 w 4262695"/>
              <a:gd name="connsiteY0" fmla="*/ 0 h 2017472"/>
              <a:gd name="connsiteX1" fmla="*/ 341016 w 4262695"/>
              <a:gd name="connsiteY1" fmla="*/ 0 h 2017472"/>
              <a:gd name="connsiteX2" fmla="*/ 710449 w 4262695"/>
              <a:gd name="connsiteY2" fmla="*/ 0 h 2017472"/>
              <a:gd name="connsiteX3" fmla="*/ 503677 w 4262695"/>
              <a:gd name="connsiteY3" fmla="*/ -328283 h 2017472"/>
              <a:gd name="connsiteX4" fmla="*/ 279675 w 4262695"/>
              <a:gd name="connsiteY4" fmla="*/ -683923 h 2017472"/>
              <a:gd name="connsiteX5" fmla="*/ 778491 w 4262695"/>
              <a:gd name="connsiteY5" fmla="*/ -455949 h 2017472"/>
              <a:gd name="connsiteX6" fmla="*/ 1232414 w 4262695"/>
              <a:gd name="connsiteY6" fmla="*/ -248492 h 2017472"/>
              <a:gd name="connsiteX7" fmla="*/ 1776123 w 4262695"/>
              <a:gd name="connsiteY7" fmla="*/ 0 h 2017472"/>
              <a:gd name="connsiteX8" fmla="*/ 2273437 w 4262695"/>
              <a:gd name="connsiteY8" fmla="*/ 0 h 2017472"/>
              <a:gd name="connsiteX9" fmla="*/ 2696155 w 4262695"/>
              <a:gd name="connsiteY9" fmla="*/ 0 h 2017472"/>
              <a:gd name="connsiteX10" fmla="*/ 3118872 w 4262695"/>
              <a:gd name="connsiteY10" fmla="*/ 0 h 2017472"/>
              <a:gd name="connsiteX11" fmla="*/ 3616186 w 4262695"/>
              <a:gd name="connsiteY11" fmla="*/ 0 h 2017472"/>
              <a:gd name="connsiteX12" fmla="*/ 4262695 w 4262695"/>
              <a:gd name="connsiteY12" fmla="*/ 0 h 2017472"/>
              <a:gd name="connsiteX13" fmla="*/ 4262695 w 4262695"/>
              <a:gd name="connsiteY13" fmla="*/ 336245 h 2017472"/>
              <a:gd name="connsiteX14" fmla="*/ 4262695 w 4262695"/>
              <a:gd name="connsiteY14" fmla="*/ 336245 h 2017472"/>
              <a:gd name="connsiteX15" fmla="*/ 4262695 w 4262695"/>
              <a:gd name="connsiteY15" fmla="*/ 840613 h 2017472"/>
              <a:gd name="connsiteX16" fmla="*/ 4262695 w 4262695"/>
              <a:gd name="connsiteY16" fmla="*/ 1440811 h 2017472"/>
              <a:gd name="connsiteX17" fmla="*/ 4262695 w 4262695"/>
              <a:gd name="connsiteY17" fmla="*/ 2017472 h 2017472"/>
              <a:gd name="connsiteX18" fmla="*/ 3790246 w 4262695"/>
              <a:gd name="connsiteY18" fmla="*/ 2017472 h 2017472"/>
              <a:gd name="connsiteX19" fmla="*/ 3342663 w 4262695"/>
              <a:gd name="connsiteY19" fmla="*/ 2017472 h 2017472"/>
              <a:gd name="connsiteX20" fmla="*/ 2919946 w 4262695"/>
              <a:gd name="connsiteY20" fmla="*/ 2017472 h 2017472"/>
              <a:gd name="connsiteX21" fmla="*/ 2372900 w 4262695"/>
              <a:gd name="connsiteY21" fmla="*/ 2017472 h 2017472"/>
              <a:gd name="connsiteX22" fmla="*/ 1776123 w 4262695"/>
              <a:gd name="connsiteY22" fmla="*/ 2017472 h 2017472"/>
              <a:gd name="connsiteX23" fmla="*/ 1243286 w 4262695"/>
              <a:gd name="connsiteY23" fmla="*/ 2017472 h 2017472"/>
              <a:gd name="connsiteX24" fmla="*/ 710449 w 4262695"/>
              <a:gd name="connsiteY24" fmla="*/ 2017472 h 2017472"/>
              <a:gd name="connsiteX25" fmla="*/ 710449 w 4262695"/>
              <a:gd name="connsiteY25" fmla="*/ 2017472 h 2017472"/>
              <a:gd name="connsiteX26" fmla="*/ 362329 w 4262695"/>
              <a:gd name="connsiteY26" fmla="*/ 2017472 h 2017472"/>
              <a:gd name="connsiteX27" fmla="*/ 0 w 4262695"/>
              <a:gd name="connsiteY27" fmla="*/ 2017472 h 2017472"/>
              <a:gd name="connsiteX28" fmla="*/ 0 w 4262695"/>
              <a:gd name="connsiteY28" fmla="*/ 1440811 h 2017472"/>
              <a:gd name="connsiteX29" fmla="*/ 0 w 4262695"/>
              <a:gd name="connsiteY29" fmla="*/ 840613 h 2017472"/>
              <a:gd name="connsiteX30" fmla="*/ 0 w 4262695"/>
              <a:gd name="connsiteY30" fmla="*/ 336245 h 2017472"/>
              <a:gd name="connsiteX31" fmla="*/ 0 w 4262695"/>
              <a:gd name="connsiteY31" fmla="*/ 336245 h 2017472"/>
              <a:gd name="connsiteX32" fmla="*/ 0 w 4262695"/>
              <a:gd name="connsiteY32" fmla="*/ 0 h 2017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262695" h="2017472" fill="none" extrusionOk="0">
                <a:moveTo>
                  <a:pt x="0" y="0"/>
                </a:moveTo>
                <a:cubicBezTo>
                  <a:pt x="84454" y="-10672"/>
                  <a:pt x="188080" y="16666"/>
                  <a:pt x="341016" y="0"/>
                </a:cubicBezTo>
                <a:cubicBezTo>
                  <a:pt x="493952" y="-16666"/>
                  <a:pt x="560829" y="17176"/>
                  <a:pt x="710449" y="0"/>
                </a:cubicBezTo>
                <a:cubicBezTo>
                  <a:pt x="583809" y="-131626"/>
                  <a:pt x="583600" y="-212863"/>
                  <a:pt x="503677" y="-328283"/>
                </a:cubicBezTo>
                <a:cubicBezTo>
                  <a:pt x="423754" y="-443703"/>
                  <a:pt x="372262" y="-544273"/>
                  <a:pt x="279675" y="-683923"/>
                </a:cubicBezTo>
                <a:cubicBezTo>
                  <a:pt x="415848" y="-627850"/>
                  <a:pt x="629181" y="-458774"/>
                  <a:pt x="778491" y="-455949"/>
                </a:cubicBezTo>
                <a:cubicBezTo>
                  <a:pt x="927801" y="-453123"/>
                  <a:pt x="1014817" y="-346092"/>
                  <a:pt x="1232414" y="-248492"/>
                </a:cubicBezTo>
                <a:cubicBezTo>
                  <a:pt x="1450011" y="-150892"/>
                  <a:pt x="1540779" y="-56213"/>
                  <a:pt x="1776123" y="0"/>
                </a:cubicBezTo>
                <a:cubicBezTo>
                  <a:pt x="1940693" y="-36325"/>
                  <a:pt x="2054083" y="34999"/>
                  <a:pt x="2273437" y="0"/>
                </a:cubicBezTo>
                <a:cubicBezTo>
                  <a:pt x="2492791" y="-34999"/>
                  <a:pt x="2525965" y="9079"/>
                  <a:pt x="2696155" y="0"/>
                </a:cubicBezTo>
                <a:cubicBezTo>
                  <a:pt x="2866345" y="-9079"/>
                  <a:pt x="2943884" y="42929"/>
                  <a:pt x="3118872" y="0"/>
                </a:cubicBezTo>
                <a:cubicBezTo>
                  <a:pt x="3293860" y="-42929"/>
                  <a:pt x="3475615" y="10787"/>
                  <a:pt x="3616186" y="0"/>
                </a:cubicBezTo>
                <a:cubicBezTo>
                  <a:pt x="3756757" y="-10787"/>
                  <a:pt x="4087018" y="72375"/>
                  <a:pt x="4262695" y="0"/>
                </a:cubicBezTo>
                <a:cubicBezTo>
                  <a:pt x="4275197" y="97363"/>
                  <a:pt x="4242195" y="206256"/>
                  <a:pt x="4262695" y="336245"/>
                </a:cubicBezTo>
                <a:lnTo>
                  <a:pt x="4262695" y="336245"/>
                </a:lnTo>
                <a:cubicBezTo>
                  <a:pt x="4311768" y="571327"/>
                  <a:pt x="4262209" y="602295"/>
                  <a:pt x="4262695" y="840613"/>
                </a:cubicBezTo>
                <a:cubicBezTo>
                  <a:pt x="4324175" y="1049979"/>
                  <a:pt x="4195329" y="1215424"/>
                  <a:pt x="4262695" y="1440811"/>
                </a:cubicBezTo>
                <a:cubicBezTo>
                  <a:pt x="4330061" y="1666198"/>
                  <a:pt x="4217026" y="1834100"/>
                  <a:pt x="4262695" y="2017472"/>
                </a:cubicBezTo>
                <a:cubicBezTo>
                  <a:pt x="4069718" y="2073767"/>
                  <a:pt x="3909966" y="2000603"/>
                  <a:pt x="3790246" y="2017472"/>
                </a:cubicBezTo>
                <a:cubicBezTo>
                  <a:pt x="3670526" y="2034341"/>
                  <a:pt x="3555288" y="1979244"/>
                  <a:pt x="3342663" y="2017472"/>
                </a:cubicBezTo>
                <a:cubicBezTo>
                  <a:pt x="3130038" y="2055700"/>
                  <a:pt x="3103069" y="1987339"/>
                  <a:pt x="2919946" y="2017472"/>
                </a:cubicBezTo>
                <a:cubicBezTo>
                  <a:pt x="2736823" y="2047605"/>
                  <a:pt x="2612230" y="1953797"/>
                  <a:pt x="2372900" y="2017472"/>
                </a:cubicBezTo>
                <a:cubicBezTo>
                  <a:pt x="2133570" y="2081147"/>
                  <a:pt x="2059379" y="1965190"/>
                  <a:pt x="1776123" y="2017472"/>
                </a:cubicBezTo>
                <a:cubicBezTo>
                  <a:pt x="1546864" y="2030747"/>
                  <a:pt x="1503164" y="1978151"/>
                  <a:pt x="1243286" y="2017472"/>
                </a:cubicBezTo>
                <a:cubicBezTo>
                  <a:pt x="983408" y="2056793"/>
                  <a:pt x="960767" y="1971180"/>
                  <a:pt x="710449" y="2017472"/>
                </a:cubicBezTo>
                <a:lnTo>
                  <a:pt x="710449" y="2017472"/>
                </a:lnTo>
                <a:cubicBezTo>
                  <a:pt x="624851" y="2029679"/>
                  <a:pt x="434605" y="2006464"/>
                  <a:pt x="362329" y="2017472"/>
                </a:cubicBezTo>
                <a:cubicBezTo>
                  <a:pt x="290053" y="2028480"/>
                  <a:pt x="85350" y="2003806"/>
                  <a:pt x="0" y="2017472"/>
                </a:cubicBezTo>
                <a:cubicBezTo>
                  <a:pt x="-26309" y="1852258"/>
                  <a:pt x="36467" y="1619398"/>
                  <a:pt x="0" y="1440811"/>
                </a:cubicBezTo>
                <a:cubicBezTo>
                  <a:pt x="-36467" y="1262224"/>
                  <a:pt x="38272" y="1109790"/>
                  <a:pt x="0" y="840613"/>
                </a:cubicBezTo>
                <a:cubicBezTo>
                  <a:pt x="-10496" y="723335"/>
                  <a:pt x="46869" y="542898"/>
                  <a:pt x="0" y="336245"/>
                </a:cubicBezTo>
                <a:lnTo>
                  <a:pt x="0" y="336245"/>
                </a:lnTo>
                <a:cubicBezTo>
                  <a:pt x="-17137" y="209111"/>
                  <a:pt x="19388" y="92514"/>
                  <a:pt x="0" y="0"/>
                </a:cubicBezTo>
                <a:close/>
              </a:path>
              <a:path w="4262695" h="2017472" stroke="0" extrusionOk="0">
                <a:moveTo>
                  <a:pt x="0" y="0"/>
                </a:moveTo>
                <a:cubicBezTo>
                  <a:pt x="108760" y="-33677"/>
                  <a:pt x="185884" y="38206"/>
                  <a:pt x="341016" y="0"/>
                </a:cubicBezTo>
                <a:cubicBezTo>
                  <a:pt x="496148" y="-38206"/>
                  <a:pt x="606033" y="32848"/>
                  <a:pt x="710449" y="0"/>
                </a:cubicBezTo>
                <a:cubicBezTo>
                  <a:pt x="620144" y="-126865"/>
                  <a:pt x="607763" y="-178448"/>
                  <a:pt x="499370" y="-335122"/>
                </a:cubicBezTo>
                <a:cubicBezTo>
                  <a:pt x="390977" y="-491796"/>
                  <a:pt x="397547" y="-549801"/>
                  <a:pt x="279675" y="-683923"/>
                </a:cubicBezTo>
                <a:cubicBezTo>
                  <a:pt x="432392" y="-661203"/>
                  <a:pt x="662019" y="-475334"/>
                  <a:pt x="793455" y="-449109"/>
                </a:cubicBezTo>
                <a:cubicBezTo>
                  <a:pt x="924891" y="-422885"/>
                  <a:pt x="1059680" y="-326370"/>
                  <a:pt x="1247378" y="-241653"/>
                </a:cubicBezTo>
                <a:cubicBezTo>
                  <a:pt x="1435076" y="-156936"/>
                  <a:pt x="1510127" y="-47249"/>
                  <a:pt x="1776123" y="0"/>
                </a:cubicBezTo>
                <a:cubicBezTo>
                  <a:pt x="1991799" y="-13348"/>
                  <a:pt x="2012559" y="7364"/>
                  <a:pt x="2223706" y="0"/>
                </a:cubicBezTo>
                <a:cubicBezTo>
                  <a:pt x="2434853" y="-7364"/>
                  <a:pt x="2516863" y="47278"/>
                  <a:pt x="2721020" y="0"/>
                </a:cubicBezTo>
                <a:cubicBezTo>
                  <a:pt x="2925177" y="-47278"/>
                  <a:pt x="3146500" y="15367"/>
                  <a:pt x="3268066" y="0"/>
                </a:cubicBezTo>
                <a:cubicBezTo>
                  <a:pt x="3389632" y="-15367"/>
                  <a:pt x="3576622" y="33956"/>
                  <a:pt x="3740515" y="0"/>
                </a:cubicBezTo>
                <a:cubicBezTo>
                  <a:pt x="3904408" y="-33956"/>
                  <a:pt x="4108448" y="33621"/>
                  <a:pt x="4262695" y="0"/>
                </a:cubicBezTo>
                <a:cubicBezTo>
                  <a:pt x="4275358" y="151654"/>
                  <a:pt x="4254100" y="250220"/>
                  <a:pt x="4262695" y="336245"/>
                </a:cubicBezTo>
                <a:lnTo>
                  <a:pt x="4262695" y="336245"/>
                </a:lnTo>
                <a:cubicBezTo>
                  <a:pt x="4267644" y="542466"/>
                  <a:pt x="4227211" y="674727"/>
                  <a:pt x="4262695" y="840613"/>
                </a:cubicBezTo>
                <a:cubicBezTo>
                  <a:pt x="4294223" y="1081145"/>
                  <a:pt x="4229850" y="1210758"/>
                  <a:pt x="4262695" y="1452580"/>
                </a:cubicBezTo>
                <a:cubicBezTo>
                  <a:pt x="4295540" y="1694402"/>
                  <a:pt x="4259489" y="1851734"/>
                  <a:pt x="4262695" y="2017472"/>
                </a:cubicBezTo>
                <a:cubicBezTo>
                  <a:pt x="4124309" y="2047026"/>
                  <a:pt x="3890297" y="1968480"/>
                  <a:pt x="3790246" y="2017472"/>
                </a:cubicBezTo>
                <a:cubicBezTo>
                  <a:pt x="3690195" y="2066464"/>
                  <a:pt x="3526750" y="2006930"/>
                  <a:pt x="3317798" y="2017472"/>
                </a:cubicBezTo>
                <a:cubicBezTo>
                  <a:pt x="3108846" y="2028014"/>
                  <a:pt x="2954022" y="1983009"/>
                  <a:pt x="2770752" y="2017472"/>
                </a:cubicBezTo>
                <a:cubicBezTo>
                  <a:pt x="2587482" y="2051935"/>
                  <a:pt x="2498255" y="2005447"/>
                  <a:pt x="2298303" y="2017472"/>
                </a:cubicBezTo>
                <a:cubicBezTo>
                  <a:pt x="2098351" y="2029497"/>
                  <a:pt x="2027175" y="1972199"/>
                  <a:pt x="1776123" y="2017472"/>
                </a:cubicBezTo>
                <a:cubicBezTo>
                  <a:pt x="1520093" y="2048072"/>
                  <a:pt x="1496682" y="1973471"/>
                  <a:pt x="1253943" y="2017472"/>
                </a:cubicBezTo>
                <a:cubicBezTo>
                  <a:pt x="1011204" y="2061473"/>
                  <a:pt x="821426" y="1965007"/>
                  <a:pt x="710449" y="2017472"/>
                </a:cubicBezTo>
                <a:lnTo>
                  <a:pt x="710449" y="2017472"/>
                </a:lnTo>
                <a:cubicBezTo>
                  <a:pt x="532422" y="2058040"/>
                  <a:pt x="504577" y="2015886"/>
                  <a:pt x="348120" y="2017472"/>
                </a:cubicBezTo>
                <a:cubicBezTo>
                  <a:pt x="191663" y="2019058"/>
                  <a:pt x="82664" y="2002840"/>
                  <a:pt x="0" y="2017472"/>
                </a:cubicBezTo>
                <a:cubicBezTo>
                  <a:pt x="-7452" y="1883621"/>
                  <a:pt x="38644" y="1619116"/>
                  <a:pt x="0" y="1452580"/>
                </a:cubicBezTo>
                <a:cubicBezTo>
                  <a:pt x="-38644" y="1286044"/>
                  <a:pt x="51934" y="1088963"/>
                  <a:pt x="0" y="840613"/>
                </a:cubicBezTo>
                <a:cubicBezTo>
                  <a:pt x="-21593" y="704820"/>
                  <a:pt x="50211" y="442730"/>
                  <a:pt x="0" y="336245"/>
                </a:cubicBezTo>
                <a:lnTo>
                  <a:pt x="0" y="336245"/>
                </a:lnTo>
                <a:cubicBezTo>
                  <a:pt x="-34453" y="251482"/>
                  <a:pt x="14025" y="109329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-43439"/>
                      <a:gd name="adj2" fmla="val -8390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... oder "12/1955" oder "ca. Ende 1955" "32.12.1955" oder "bitte nachfragen" ... 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84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918"/>
    </mc:Choice>
    <mc:Fallback xmlns="">
      <p:transition spd="slow" advTm="1299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  <p:bldP spid="5" grpId="0" build="p"/>
      <p:bldP spid="6" grpId="0" build="p"/>
      <p:bldP spid="7" grpId="0" build="p"/>
      <p:bldP spid="8" grpId="0" build="p"/>
      <p:bldP spid="13" grpId="0" animBg="1"/>
      <p:bldP spid="1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CA1F21-7B97-FB3C-9C46-3DA5D29E6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Datum lesen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3EC7B83-9724-0DC0-7784-78B4692975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Aus Text</a:t>
            </a:r>
          </a:p>
          <a:p>
            <a:r>
              <a:rPr lang="de-DE" dirty="0"/>
              <a:t>Aus Datum/Zeit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F83B7D8-0F23-48E6-D545-2A71112B2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9436882-34FA-09C5-C51E-39897CDEBC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54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51B4731-52CC-45E3-631C-2E54F1F982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Datum/Zeit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891AC54-7097-1B13-F015-9E74990AB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42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134A69-B13B-FF06-D3A0-E87800016A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78 %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859AA57-12D3-E244-0B61-061443FD97AA}"/>
                  </a:ext>
                </a:extLst>
              </p14:cNvPr>
              <p14:cNvContentPartPr/>
              <p14:nvPr/>
            </p14:nvContentPartPr>
            <p14:xfrm>
              <a:off x="7923034" y="2374837"/>
              <a:ext cx="1444901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859AA57-12D3-E244-0B61-061443FD97A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7196" y="2311477"/>
                <a:ext cx="1476218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6" name="Grafik 15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9ACC2DD0-B9E5-268E-813F-ABADCDFAF44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363" y="6200774"/>
            <a:ext cx="512599" cy="5190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465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089"/>
    </mc:Choice>
    <mc:Fallback xmlns="">
      <p:transition spd="slow" advTm="44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FA5350-0CB7-0317-4916-1C00499DB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Datum filtern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41A361D-ABE4-FA26-B23A-3B7EE56667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/>
          <a:lstStyle/>
          <a:p>
            <a:r>
              <a:rPr lang="de-DE" dirty="0"/>
              <a:t>[Datum] = "24.12.1955"</a:t>
            </a:r>
          </a:p>
          <a:p>
            <a:r>
              <a:rPr lang="de-DE" dirty="0"/>
              <a:t>[Datum] = #12/24/1955#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C73CF2B-4363-14FC-3AC7-00DE72C03A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6A87F1-A676-B53F-1BF8-932687F98E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143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69D6F08-87DA-9D69-939A-89D9B96AF3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Datum/Zeit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F417A98-C2C5-D92B-8DD0-6DFD933D53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213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4262D7A2-6895-BF98-1AA3-2B864BDB86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150 %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B8A4E4E-CF51-6B17-560C-67C9B94D7F07}"/>
                  </a:ext>
                </a:extLst>
              </p14:cNvPr>
              <p14:cNvContentPartPr/>
              <p14:nvPr/>
            </p14:nvContentPartPr>
            <p14:xfrm>
              <a:off x="7915398" y="1945887"/>
              <a:ext cx="632496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B8A4E4E-CF51-6B17-560C-67C9B94D7F0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99568" y="1882527"/>
                <a:ext cx="663797" cy="387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CC0DC1CD-AD17-D96C-7F7C-EA767782CEFF}"/>
              </a:ext>
            </a:extLst>
          </p:cNvPr>
          <p:cNvGrpSpPr/>
          <p:nvPr/>
        </p:nvGrpSpPr>
        <p:grpSpPr>
          <a:xfrm>
            <a:off x="8547894" y="3724252"/>
            <a:ext cx="2102878" cy="1741369"/>
            <a:chOff x="8633973" y="3421576"/>
            <a:chExt cx="2102878" cy="1741369"/>
          </a:xfrm>
        </p:grpSpPr>
        <p:sp>
          <p:nvSpPr>
            <p:cNvPr id="10" name="Rechteckige Legende 3">
              <a:extLst>
                <a:ext uri="{FF2B5EF4-FFF2-40B4-BE49-F238E27FC236}">
                  <a16:creationId xmlns:a16="http://schemas.microsoft.com/office/drawing/2014/main" id="{71D7A58B-DE88-0150-729D-46EB6F9DAA0C}"/>
                </a:ext>
              </a:extLst>
            </p:cNvPr>
            <p:cNvSpPr/>
            <p:nvPr/>
          </p:nvSpPr>
          <p:spPr>
            <a:xfrm>
              <a:off x="8633973" y="3421576"/>
              <a:ext cx="2102878" cy="1741369"/>
            </a:xfrm>
            <a:custGeom>
              <a:avLst/>
              <a:gdLst>
                <a:gd name="connsiteX0" fmla="*/ 0 w 2102878"/>
                <a:gd name="connsiteY0" fmla="*/ 0 h 1741369"/>
                <a:gd name="connsiteX1" fmla="*/ 433427 w 2102878"/>
                <a:gd name="connsiteY1" fmla="*/ 0 h 1741369"/>
                <a:gd name="connsiteX2" fmla="*/ 805519 w 2102878"/>
                <a:gd name="connsiteY2" fmla="*/ 0 h 1741369"/>
                <a:gd name="connsiteX3" fmla="*/ 1226679 w 2102878"/>
                <a:gd name="connsiteY3" fmla="*/ 0 h 1741369"/>
                <a:gd name="connsiteX4" fmla="*/ 1662880 w 2102878"/>
                <a:gd name="connsiteY4" fmla="*/ -311181 h 1741369"/>
                <a:gd name="connsiteX5" fmla="*/ 2135431 w 2102878"/>
                <a:gd name="connsiteY5" fmla="*/ -648294 h 1741369"/>
                <a:gd name="connsiteX6" fmla="*/ 1940084 w 2102878"/>
                <a:gd name="connsiteY6" fmla="*/ -317664 h 1741369"/>
                <a:gd name="connsiteX7" fmla="*/ 1752398 w 2102878"/>
                <a:gd name="connsiteY7" fmla="*/ 0 h 1741369"/>
                <a:gd name="connsiteX8" fmla="*/ 2102878 w 2102878"/>
                <a:gd name="connsiteY8" fmla="*/ 0 h 1741369"/>
                <a:gd name="connsiteX9" fmla="*/ 2102878 w 2102878"/>
                <a:gd name="connsiteY9" fmla="*/ 290228 h 1741369"/>
                <a:gd name="connsiteX10" fmla="*/ 2102878 w 2102878"/>
                <a:gd name="connsiteY10" fmla="*/ 290228 h 1741369"/>
                <a:gd name="connsiteX11" fmla="*/ 2102878 w 2102878"/>
                <a:gd name="connsiteY11" fmla="*/ 725570 h 1741369"/>
                <a:gd name="connsiteX12" fmla="*/ 2102878 w 2102878"/>
                <a:gd name="connsiteY12" fmla="*/ 1243627 h 1741369"/>
                <a:gd name="connsiteX13" fmla="*/ 2102878 w 2102878"/>
                <a:gd name="connsiteY13" fmla="*/ 1741369 h 1741369"/>
                <a:gd name="connsiteX14" fmla="*/ 1752398 w 2102878"/>
                <a:gd name="connsiteY14" fmla="*/ 1741369 h 1741369"/>
                <a:gd name="connsiteX15" fmla="*/ 1226679 w 2102878"/>
                <a:gd name="connsiteY15" fmla="*/ 1741369 h 1741369"/>
                <a:gd name="connsiteX16" fmla="*/ 1226679 w 2102878"/>
                <a:gd name="connsiteY16" fmla="*/ 1741369 h 1741369"/>
                <a:gd name="connsiteX17" fmla="*/ 854586 w 2102878"/>
                <a:gd name="connsiteY17" fmla="*/ 1741369 h 1741369"/>
                <a:gd name="connsiteX18" fmla="*/ 421160 w 2102878"/>
                <a:gd name="connsiteY18" fmla="*/ 1741369 h 1741369"/>
                <a:gd name="connsiteX19" fmla="*/ 0 w 2102878"/>
                <a:gd name="connsiteY19" fmla="*/ 1741369 h 1741369"/>
                <a:gd name="connsiteX20" fmla="*/ 0 w 2102878"/>
                <a:gd name="connsiteY20" fmla="*/ 1243627 h 1741369"/>
                <a:gd name="connsiteX21" fmla="*/ 0 w 2102878"/>
                <a:gd name="connsiteY21" fmla="*/ 725570 h 1741369"/>
                <a:gd name="connsiteX22" fmla="*/ 0 w 2102878"/>
                <a:gd name="connsiteY22" fmla="*/ 290228 h 1741369"/>
                <a:gd name="connsiteX23" fmla="*/ 0 w 2102878"/>
                <a:gd name="connsiteY23" fmla="*/ 290228 h 1741369"/>
                <a:gd name="connsiteX24" fmla="*/ 0 w 2102878"/>
                <a:gd name="connsiteY24" fmla="*/ 0 h 1741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02878" h="1741369" fill="none" extrusionOk="0">
                  <a:moveTo>
                    <a:pt x="0" y="0"/>
                  </a:moveTo>
                  <a:cubicBezTo>
                    <a:pt x="122111" y="-17626"/>
                    <a:pt x="252117" y="34650"/>
                    <a:pt x="433427" y="0"/>
                  </a:cubicBezTo>
                  <a:cubicBezTo>
                    <a:pt x="614737" y="-34650"/>
                    <a:pt x="685642" y="32495"/>
                    <a:pt x="805519" y="0"/>
                  </a:cubicBezTo>
                  <a:cubicBezTo>
                    <a:pt x="925396" y="-32495"/>
                    <a:pt x="1049174" y="35466"/>
                    <a:pt x="1226679" y="0"/>
                  </a:cubicBezTo>
                  <a:cubicBezTo>
                    <a:pt x="1286022" y="-114675"/>
                    <a:pt x="1585848" y="-221475"/>
                    <a:pt x="1662880" y="-311181"/>
                  </a:cubicBezTo>
                  <a:cubicBezTo>
                    <a:pt x="1739912" y="-400887"/>
                    <a:pt x="1971513" y="-508219"/>
                    <a:pt x="2135431" y="-648294"/>
                  </a:cubicBezTo>
                  <a:cubicBezTo>
                    <a:pt x="2095762" y="-575442"/>
                    <a:pt x="2029539" y="-487562"/>
                    <a:pt x="1940084" y="-317664"/>
                  </a:cubicBezTo>
                  <a:cubicBezTo>
                    <a:pt x="1850629" y="-147766"/>
                    <a:pt x="1802279" y="-140888"/>
                    <a:pt x="1752398" y="0"/>
                  </a:cubicBezTo>
                  <a:cubicBezTo>
                    <a:pt x="1863324" y="-6243"/>
                    <a:pt x="2032566" y="23532"/>
                    <a:pt x="2102878" y="0"/>
                  </a:cubicBezTo>
                  <a:cubicBezTo>
                    <a:pt x="2122830" y="67152"/>
                    <a:pt x="2075902" y="231122"/>
                    <a:pt x="2102878" y="290228"/>
                  </a:cubicBezTo>
                  <a:lnTo>
                    <a:pt x="2102878" y="290228"/>
                  </a:lnTo>
                  <a:cubicBezTo>
                    <a:pt x="2154715" y="397221"/>
                    <a:pt x="2059107" y="630321"/>
                    <a:pt x="2102878" y="725570"/>
                  </a:cubicBezTo>
                  <a:cubicBezTo>
                    <a:pt x="2163129" y="883515"/>
                    <a:pt x="2101530" y="1007422"/>
                    <a:pt x="2102878" y="1243627"/>
                  </a:cubicBezTo>
                  <a:cubicBezTo>
                    <a:pt x="2104226" y="1479832"/>
                    <a:pt x="2070143" y="1524093"/>
                    <a:pt x="2102878" y="1741369"/>
                  </a:cubicBezTo>
                  <a:cubicBezTo>
                    <a:pt x="1957371" y="1773788"/>
                    <a:pt x="1906020" y="1709442"/>
                    <a:pt x="1752398" y="1741369"/>
                  </a:cubicBezTo>
                  <a:cubicBezTo>
                    <a:pt x="1562114" y="1765768"/>
                    <a:pt x="1391432" y="1734930"/>
                    <a:pt x="1226679" y="1741369"/>
                  </a:cubicBezTo>
                  <a:lnTo>
                    <a:pt x="1226679" y="1741369"/>
                  </a:lnTo>
                  <a:cubicBezTo>
                    <a:pt x="1067335" y="1781750"/>
                    <a:pt x="992582" y="1703764"/>
                    <a:pt x="854586" y="1741369"/>
                  </a:cubicBezTo>
                  <a:cubicBezTo>
                    <a:pt x="716590" y="1778974"/>
                    <a:pt x="617185" y="1733675"/>
                    <a:pt x="421160" y="1741369"/>
                  </a:cubicBezTo>
                  <a:cubicBezTo>
                    <a:pt x="225135" y="1749063"/>
                    <a:pt x="103339" y="1716515"/>
                    <a:pt x="0" y="1741369"/>
                  </a:cubicBezTo>
                  <a:cubicBezTo>
                    <a:pt x="-6885" y="1575928"/>
                    <a:pt x="52830" y="1352963"/>
                    <a:pt x="0" y="1243627"/>
                  </a:cubicBezTo>
                  <a:cubicBezTo>
                    <a:pt x="-52830" y="1134291"/>
                    <a:pt x="7452" y="863534"/>
                    <a:pt x="0" y="725570"/>
                  </a:cubicBezTo>
                  <a:cubicBezTo>
                    <a:pt x="-7252" y="564577"/>
                    <a:pt x="29262" y="383056"/>
                    <a:pt x="0" y="290228"/>
                  </a:cubicBezTo>
                  <a:lnTo>
                    <a:pt x="0" y="290228"/>
                  </a:lnTo>
                  <a:cubicBezTo>
                    <a:pt x="-11811" y="197042"/>
                    <a:pt x="12584" y="83050"/>
                    <a:pt x="0" y="0"/>
                  </a:cubicBezTo>
                  <a:close/>
                </a:path>
                <a:path w="2102878" h="1741369" stroke="0" extrusionOk="0">
                  <a:moveTo>
                    <a:pt x="0" y="0"/>
                  </a:moveTo>
                  <a:cubicBezTo>
                    <a:pt x="142882" y="-19289"/>
                    <a:pt x="245517" y="17817"/>
                    <a:pt x="384359" y="0"/>
                  </a:cubicBezTo>
                  <a:cubicBezTo>
                    <a:pt x="523201" y="-17817"/>
                    <a:pt x="640739" y="15632"/>
                    <a:pt x="756452" y="0"/>
                  </a:cubicBezTo>
                  <a:cubicBezTo>
                    <a:pt x="872165" y="-15632"/>
                    <a:pt x="1056625" y="52263"/>
                    <a:pt x="1226679" y="0"/>
                  </a:cubicBezTo>
                  <a:cubicBezTo>
                    <a:pt x="1386747" y="-117025"/>
                    <a:pt x="1488694" y="-139868"/>
                    <a:pt x="1681055" y="-324147"/>
                  </a:cubicBezTo>
                  <a:cubicBezTo>
                    <a:pt x="1873416" y="-508426"/>
                    <a:pt x="2003843" y="-496465"/>
                    <a:pt x="2135431" y="-648294"/>
                  </a:cubicBezTo>
                  <a:cubicBezTo>
                    <a:pt x="2094720" y="-577438"/>
                    <a:pt x="1956493" y="-414977"/>
                    <a:pt x="1943915" y="-324147"/>
                  </a:cubicBezTo>
                  <a:cubicBezTo>
                    <a:pt x="1931337" y="-233317"/>
                    <a:pt x="1801069" y="-123947"/>
                    <a:pt x="1752398" y="0"/>
                  </a:cubicBezTo>
                  <a:cubicBezTo>
                    <a:pt x="1925666" y="-5997"/>
                    <a:pt x="2011987" y="35372"/>
                    <a:pt x="2102878" y="0"/>
                  </a:cubicBezTo>
                  <a:cubicBezTo>
                    <a:pt x="2130937" y="116597"/>
                    <a:pt x="2080784" y="231102"/>
                    <a:pt x="2102878" y="290228"/>
                  </a:cubicBezTo>
                  <a:lnTo>
                    <a:pt x="2102878" y="290228"/>
                  </a:lnTo>
                  <a:cubicBezTo>
                    <a:pt x="2120329" y="506760"/>
                    <a:pt x="2076704" y="532910"/>
                    <a:pt x="2102878" y="725570"/>
                  </a:cubicBezTo>
                  <a:cubicBezTo>
                    <a:pt x="2155843" y="885935"/>
                    <a:pt x="2078748" y="1065659"/>
                    <a:pt x="2102878" y="1253785"/>
                  </a:cubicBezTo>
                  <a:cubicBezTo>
                    <a:pt x="2127008" y="1441912"/>
                    <a:pt x="2052488" y="1513550"/>
                    <a:pt x="2102878" y="1741369"/>
                  </a:cubicBezTo>
                  <a:cubicBezTo>
                    <a:pt x="1940763" y="1742604"/>
                    <a:pt x="1861649" y="1740901"/>
                    <a:pt x="1752398" y="1741369"/>
                  </a:cubicBezTo>
                  <a:cubicBezTo>
                    <a:pt x="1492946" y="1751335"/>
                    <a:pt x="1397361" y="1737932"/>
                    <a:pt x="1226679" y="1741369"/>
                  </a:cubicBezTo>
                  <a:lnTo>
                    <a:pt x="1226679" y="1741369"/>
                  </a:lnTo>
                  <a:cubicBezTo>
                    <a:pt x="1109984" y="1774698"/>
                    <a:pt x="996719" y="1716743"/>
                    <a:pt x="854586" y="1741369"/>
                  </a:cubicBezTo>
                  <a:cubicBezTo>
                    <a:pt x="712453" y="1765995"/>
                    <a:pt x="647070" y="1733679"/>
                    <a:pt x="470227" y="1741369"/>
                  </a:cubicBezTo>
                  <a:cubicBezTo>
                    <a:pt x="293384" y="1749059"/>
                    <a:pt x="139974" y="1708100"/>
                    <a:pt x="0" y="1741369"/>
                  </a:cubicBezTo>
                  <a:cubicBezTo>
                    <a:pt x="-22573" y="1556169"/>
                    <a:pt x="58224" y="1423996"/>
                    <a:pt x="0" y="1233470"/>
                  </a:cubicBezTo>
                  <a:cubicBezTo>
                    <a:pt x="-58224" y="1042944"/>
                    <a:pt x="7163" y="874265"/>
                    <a:pt x="0" y="725570"/>
                  </a:cubicBezTo>
                  <a:cubicBezTo>
                    <a:pt x="-22116" y="555486"/>
                    <a:pt x="22301" y="387712"/>
                    <a:pt x="0" y="290228"/>
                  </a:cubicBezTo>
                  <a:lnTo>
                    <a:pt x="0" y="290228"/>
                  </a:lnTo>
                  <a:cubicBezTo>
                    <a:pt x="-24288" y="147055"/>
                    <a:pt x="15571" y="101859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 sd="1556376740">
                    <a:prstGeom prst="wedgeRectCallout">
                      <a:avLst>
                        <a:gd name="adj1" fmla="val 51548"/>
                        <a:gd name="adj2" fmla="val -87229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800" dirty="0">
                <a:solidFill>
                  <a:schemeClr val="tx1"/>
                </a:solidFill>
              </a:endParaRPr>
            </a:p>
            <a:p>
              <a:pPr algn="ctr"/>
              <a:endParaRPr lang="de-DE" sz="2800" dirty="0">
                <a:solidFill>
                  <a:schemeClr val="tx1"/>
                </a:solidFill>
              </a:endParaRPr>
            </a:p>
            <a:p>
              <a:pPr algn="ctr"/>
              <a:endParaRPr lang="de-DE" sz="2800" dirty="0">
                <a:solidFill>
                  <a:schemeClr val="tx1"/>
                </a:solidFill>
              </a:endParaRPr>
            </a:p>
            <a:p>
              <a:pPr algn="ctr"/>
              <a:r>
                <a:rPr lang="de-DE" sz="2800" dirty="0">
                  <a:solidFill>
                    <a:schemeClr val="tx1"/>
                  </a:solidFill>
                </a:rPr>
                <a:t>Echt jetzt?</a:t>
              </a:r>
            </a:p>
          </p:txBody>
        </p:sp>
        <p:pic>
          <p:nvPicPr>
            <p:cNvPr id="12" name="Grafik 11" descr="Ein Bild, das Cartoon, Kreis, Clipart, Smiley enthält.&#10;&#10;KI-generierte Inhalte können fehlerhaft sein.">
              <a:extLst>
                <a:ext uri="{FF2B5EF4-FFF2-40B4-BE49-F238E27FC236}">
                  <a16:creationId xmlns:a16="http://schemas.microsoft.com/office/drawing/2014/main" id="{89746ED2-1234-8154-8D65-8742E84C8C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6418" y="3427547"/>
              <a:ext cx="1317988" cy="1433509"/>
            </a:xfrm>
            <a:prstGeom prst="rect">
              <a:avLst/>
            </a:prstGeom>
          </p:spPr>
        </p:pic>
      </p:grpSp>
      <p:pic>
        <p:nvPicPr>
          <p:cNvPr id="14" name="Grafik 13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CB57B261-91D8-EB6E-9172-D18DA0D5D21D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363" y="6200774"/>
            <a:ext cx="512599" cy="5190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343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265"/>
    </mc:Choice>
    <mc:Fallback xmlns="">
      <p:transition spd="slow" advTm="372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D2B2C2-E79A-F60E-C909-9365DF77A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8846EC95-AC29-C0AF-7527-C8758206E4BD}"/>
              </a:ext>
            </a:extLst>
          </p:cNvPr>
          <p:cNvSpPr/>
          <p:nvPr/>
        </p:nvSpPr>
        <p:spPr>
          <a:xfrm>
            <a:off x="750772" y="1655545"/>
            <a:ext cx="10684042" cy="1936742"/>
          </a:xfrm>
          <a:custGeom>
            <a:avLst/>
            <a:gdLst>
              <a:gd name="connsiteX0" fmla="*/ 0 w 10684042"/>
              <a:gd name="connsiteY0" fmla="*/ 0 h 1936742"/>
              <a:gd name="connsiteX1" fmla="*/ 700398 w 10684042"/>
              <a:gd name="connsiteY1" fmla="*/ 0 h 1936742"/>
              <a:gd name="connsiteX2" fmla="*/ 973435 w 10684042"/>
              <a:gd name="connsiteY2" fmla="*/ 0 h 1936742"/>
              <a:gd name="connsiteX3" fmla="*/ 1673833 w 10684042"/>
              <a:gd name="connsiteY3" fmla="*/ 0 h 1936742"/>
              <a:gd name="connsiteX4" fmla="*/ 2160551 w 10684042"/>
              <a:gd name="connsiteY4" fmla="*/ 0 h 1936742"/>
              <a:gd name="connsiteX5" fmla="*/ 2540428 w 10684042"/>
              <a:gd name="connsiteY5" fmla="*/ 0 h 1936742"/>
              <a:gd name="connsiteX6" fmla="*/ 3347666 w 10684042"/>
              <a:gd name="connsiteY6" fmla="*/ 0 h 1936742"/>
              <a:gd name="connsiteX7" fmla="*/ 4154905 w 10684042"/>
              <a:gd name="connsiteY7" fmla="*/ 0 h 1936742"/>
              <a:gd name="connsiteX8" fmla="*/ 4641623 w 10684042"/>
              <a:gd name="connsiteY8" fmla="*/ 0 h 1936742"/>
              <a:gd name="connsiteX9" fmla="*/ 5235181 w 10684042"/>
              <a:gd name="connsiteY9" fmla="*/ 0 h 1936742"/>
              <a:gd name="connsiteX10" fmla="*/ 6042419 w 10684042"/>
              <a:gd name="connsiteY10" fmla="*/ 0 h 1936742"/>
              <a:gd name="connsiteX11" fmla="*/ 6742818 w 10684042"/>
              <a:gd name="connsiteY11" fmla="*/ 0 h 1936742"/>
              <a:gd name="connsiteX12" fmla="*/ 7443216 w 10684042"/>
              <a:gd name="connsiteY12" fmla="*/ 0 h 1936742"/>
              <a:gd name="connsiteX13" fmla="*/ 8036774 w 10684042"/>
              <a:gd name="connsiteY13" fmla="*/ 0 h 1936742"/>
              <a:gd name="connsiteX14" fmla="*/ 8309810 w 10684042"/>
              <a:gd name="connsiteY14" fmla="*/ 0 h 1936742"/>
              <a:gd name="connsiteX15" fmla="*/ 8903368 w 10684042"/>
              <a:gd name="connsiteY15" fmla="*/ 0 h 1936742"/>
              <a:gd name="connsiteX16" fmla="*/ 9603767 w 10684042"/>
              <a:gd name="connsiteY16" fmla="*/ 0 h 1936742"/>
              <a:gd name="connsiteX17" fmla="*/ 10090484 w 10684042"/>
              <a:gd name="connsiteY17" fmla="*/ 0 h 1936742"/>
              <a:gd name="connsiteX18" fmla="*/ 10684042 w 10684042"/>
              <a:gd name="connsiteY18" fmla="*/ 0 h 1936742"/>
              <a:gd name="connsiteX19" fmla="*/ 10684042 w 10684042"/>
              <a:gd name="connsiteY19" fmla="*/ 445451 h 1936742"/>
              <a:gd name="connsiteX20" fmla="*/ 10684042 w 10684042"/>
              <a:gd name="connsiteY20" fmla="*/ 949004 h 1936742"/>
              <a:gd name="connsiteX21" fmla="*/ 10684042 w 10684042"/>
              <a:gd name="connsiteY21" fmla="*/ 1433189 h 1936742"/>
              <a:gd name="connsiteX22" fmla="*/ 10684042 w 10684042"/>
              <a:gd name="connsiteY22" fmla="*/ 1936742 h 1936742"/>
              <a:gd name="connsiteX23" fmla="*/ 10090484 w 10684042"/>
              <a:gd name="connsiteY23" fmla="*/ 1936742 h 1936742"/>
              <a:gd name="connsiteX24" fmla="*/ 9603767 w 10684042"/>
              <a:gd name="connsiteY24" fmla="*/ 1936742 h 1936742"/>
              <a:gd name="connsiteX25" fmla="*/ 9010209 w 10684042"/>
              <a:gd name="connsiteY25" fmla="*/ 1936742 h 1936742"/>
              <a:gd name="connsiteX26" fmla="*/ 8523491 w 10684042"/>
              <a:gd name="connsiteY26" fmla="*/ 1936742 h 1936742"/>
              <a:gd name="connsiteX27" fmla="*/ 8036774 w 10684042"/>
              <a:gd name="connsiteY27" fmla="*/ 1936742 h 1936742"/>
              <a:gd name="connsiteX28" fmla="*/ 7229535 w 10684042"/>
              <a:gd name="connsiteY28" fmla="*/ 1936742 h 1936742"/>
              <a:gd name="connsiteX29" fmla="*/ 6742818 w 10684042"/>
              <a:gd name="connsiteY29" fmla="*/ 1936742 h 1936742"/>
              <a:gd name="connsiteX30" fmla="*/ 6042419 w 10684042"/>
              <a:gd name="connsiteY30" fmla="*/ 1936742 h 1936742"/>
              <a:gd name="connsiteX31" fmla="*/ 5555702 w 10684042"/>
              <a:gd name="connsiteY31" fmla="*/ 1936742 h 1936742"/>
              <a:gd name="connsiteX32" fmla="*/ 4962144 w 10684042"/>
              <a:gd name="connsiteY32" fmla="*/ 1936742 h 1936742"/>
              <a:gd name="connsiteX33" fmla="*/ 4582267 w 10684042"/>
              <a:gd name="connsiteY33" fmla="*/ 1936742 h 1936742"/>
              <a:gd name="connsiteX34" fmla="*/ 3881869 w 10684042"/>
              <a:gd name="connsiteY34" fmla="*/ 1936742 h 1936742"/>
              <a:gd name="connsiteX35" fmla="*/ 3395151 w 10684042"/>
              <a:gd name="connsiteY35" fmla="*/ 1936742 h 1936742"/>
              <a:gd name="connsiteX36" fmla="*/ 2801593 w 10684042"/>
              <a:gd name="connsiteY36" fmla="*/ 1936742 h 1936742"/>
              <a:gd name="connsiteX37" fmla="*/ 2208035 w 10684042"/>
              <a:gd name="connsiteY37" fmla="*/ 1936742 h 1936742"/>
              <a:gd name="connsiteX38" fmla="*/ 1614477 w 10684042"/>
              <a:gd name="connsiteY38" fmla="*/ 1936742 h 1936742"/>
              <a:gd name="connsiteX39" fmla="*/ 914079 w 10684042"/>
              <a:gd name="connsiteY39" fmla="*/ 1936742 h 1936742"/>
              <a:gd name="connsiteX40" fmla="*/ 0 w 10684042"/>
              <a:gd name="connsiteY40" fmla="*/ 1936742 h 1936742"/>
              <a:gd name="connsiteX41" fmla="*/ 0 w 10684042"/>
              <a:gd name="connsiteY41" fmla="*/ 1433189 h 1936742"/>
              <a:gd name="connsiteX42" fmla="*/ 0 w 10684042"/>
              <a:gd name="connsiteY42" fmla="*/ 949004 h 1936742"/>
              <a:gd name="connsiteX43" fmla="*/ 0 w 10684042"/>
              <a:gd name="connsiteY43" fmla="*/ 464818 h 1936742"/>
              <a:gd name="connsiteX44" fmla="*/ 0 w 10684042"/>
              <a:gd name="connsiteY44" fmla="*/ 0 h 1936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84042" h="1936742" fill="none" extrusionOk="0">
                <a:moveTo>
                  <a:pt x="0" y="0"/>
                </a:moveTo>
                <a:cubicBezTo>
                  <a:pt x="330654" y="-22076"/>
                  <a:pt x="429028" y="11710"/>
                  <a:pt x="700398" y="0"/>
                </a:cubicBezTo>
                <a:cubicBezTo>
                  <a:pt x="971768" y="-11710"/>
                  <a:pt x="891949" y="19045"/>
                  <a:pt x="973435" y="0"/>
                </a:cubicBezTo>
                <a:cubicBezTo>
                  <a:pt x="1054921" y="-19045"/>
                  <a:pt x="1402733" y="81108"/>
                  <a:pt x="1673833" y="0"/>
                </a:cubicBezTo>
                <a:cubicBezTo>
                  <a:pt x="1944933" y="-81108"/>
                  <a:pt x="2050441" y="38602"/>
                  <a:pt x="2160551" y="0"/>
                </a:cubicBezTo>
                <a:cubicBezTo>
                  <a:pt x="2270661" y="-38602"/>
                  <a:pt x="2387867" y="28409"/>
                  <a:pt x="2540428" y="0"/>
                </a:cubicBezTo>
                <a:cubicBezTo>
                  <a:pt x="2692989" y="-28409"/>
                  <a:pt x="2954033" y="91109"/>
                  <a:pt x="3347666" y="0"/>
                </a:cubicBezTo>
                <a:cubicBezTo>
                  <a:pt x="3741299" y="-91109"/>
                  <a:pt x="3762877" y="27039"/>
                  <a:pt x="4154905" y="0"/>
                </a:cubicBezTo>
                <a:cubicBezTo>
                  <a:pt x="4546933" y="-27039"/>
                  <a:pt x="4457295" y="56291"/>
                  <a:pt x="4641623" y="0"/>
                </a:cubicBezTo>
                <a:cubicBezTo>
                  <a:pt x="4825951" y="-56291"/>
                  <a:pt x="4970777" y="16507"/>
                  <a:pt x="5235181" y="0"/>
                </a:cubicBezTo>
                <a:cubicBezTo>
                  <a:pt x="5499585" y="-16507"/>
                  <a:pt x="5685221" y="93209"/>
                  <a:pt x="6042419" y="0"/>
                </a:cubicBezTo>
                <a:cubicBezTo>
                  <a:pt x="6399617" y="-93209"/>
                  <a:pt x="6428867" y="82029"/>
                  <a:pt x="6742818" y="0"/>
                </a:cubicBezTo>
                <a:cubicBezTo>
                  <a:pt x="7056769" y="-82029"/>
                  <a:pt x="7271528" y="45911"/>
                  <a:pt x="7443216" y="0"/>
                </a:cubicBezTo>
                <a:cubicBezTo>
                  <a:pt x="7614904" y="-45911"/>
                  <a:pt x="7853155" y="53700"/>
                  <a:pt x="8036774" y="0"/>
                </a:cubicBezTo>
                <a:cubicBezTo>
                  <a:pt x="8220393" y="-53700"/>
                  <a:pt x="8204941" y="26807"/>
                  <a:pt x="8309810" y="0"/>
                </a:cubicBezTo>
                <a:cubicBezTo>
                  <a:pt x="8414679" y="-26807"/>
                  <a:pt x="8668145" y="45586"/>
                  <a:pt x="8903368" y="0"/>
                </a:cubicBezTo>
                <a:cubicBezTo>
                  <a:pt x="9138591" y="-45586"/>
                  <a:pt x="9346412" y="60397"/>
                  <a:pt x="9603767" y="0"/>
                </a:cubicBezTo>
                <a:cubicBezTo>
                  <a:pt x="9861122" y="-60397"/>
                  <a:pt x="9916250" y="21335"/>
                  <a:pt x="10090484" y="0"/>
                </a:cubicBezTo>
                <a:cubicBezTo>
                  <a:pt x="10264718" y="-21335"/>
                  <a:pt x="10476028" y="50672"/>
                  <a:pt x="10684042" y="0"/>
                </a:cubicBezTo>
                <a:cubicBezTo>
                  <a:pt x="10684778" y="159525"/>
                  <a:pt x="10657667" y="305483"/>
                  <a:pt x="10684042" y="445451"/>
                </a:cubicBezTo>
                <a:cubicBezTo>
                  <a:pt x="10710417" y="585419"/>
                  <a:pt x="10676464" y="771166"/>
                  <a:pt x="10684042" y="949004"/>
                </a:cubicBezTo>
                <a:cubicBezTo>
                  <a:pt x="10691620" y="1126842"/>
                  <a:pt x="10680265" y="1239928"/>
                  <a:pt x="10684042" y="1433189"/>
                </a:cubicBezTo>
                <a:cubicBezTo>
                  <a:pt x="10687819" y="1626451"/>
                  <a:pt x="10666307" y="1715711"/>
                  <a:pt x="10684042" y="1936742"/>
                </a:cubicBezTo>
                <a:cubicBezTo>
                  <a:pt x="10550764" y="2005384"/>
                  <a:pt x="10272480" y="1920278"/>
                  <a:pt x="10090484" y="1936742"/>
                </a:cubicBezTo>
                <a:cubicBezTo>
                  <a:pt x="9908488" y="1953206"/>
                  <a:pt x="9806334" y="1891923"/>
                  <a:pt x="9603767" y="1936742"/>
                </a:cubicBezTo>
                <a:cubicBezTo>
                  <a:pt x="9401200" y="1981561"/>
                  <a:pt x="9184034" y="1909687"/>
                  <a:pt x="9010209" y="1936742"/>
                </a:cubicBezTo>
                <a:cubicBezTo>
                  <a:pt x="8836384" y="1963797"/>
                  <a:pt x="8666873" y="1909654"/>
                  <a:pt x="8523491" y="1936742"/>
                </a:cubicBezTo>
                <a:cubicBezTo>
                  <a:pt x="8380109" y="1963830"/>
                  <a:pt x="8236086" y="1926147"/>
                  <a:pt x="8036774" y="1936742"/>
                </a:cubicBezTo>
                <a:cubicBezTo>
                  <a:pt x="7837462" y="1947337"/>
                  <a:pt x="7453141" y="1915707"/>
                  <a:pt x="7229535" y="1936742"/>
                </a:cubicBezTo>
                <a:cubicBezTo>
                  <a:pt x="7005929" y="1957777"/>
                  <a:pt x="6960469" y="1900858"/>
                  <a:pt x="6742818" y="1936742"/>
                </a:cubicBezTo>
                <a:cubicBezTo>
                  <a:pt x="6525167" y="1972626"/>
                  <a:pt x="6249485" y="1853503"/>
                  <a:pt x="6042419" y="1936742"/>
                </a:cubicBezTo>
                <a:cubicBezTo>
                  <a:pt x="5835353" y="2019981"/>
                  <a:pt x="5717845" y="1923198"/>
                  <a:pt x="5555702" y="1936742"/>
                </a:cubicBezTo>
                <a:cubicBezTo>
                  <a:pt x="5393559" y="1950286"/>
                  <a:pt x="5243363" y="1920828"/>
                  <a:pt x="4962144" y="1936742"/>
                </a:cubicBezTo>
                <a:cubicBezTo>
                  <a:pt x="4680925" y="1952656"/>
                  <a:pt x="4727821" y="1931916"/>
                  <a:pt x="4582267" y="1936742"/>
                </a:cubicBezTo>
                <a:cubicBezTo>
                  <a:pt x="4436713" y="1941568"/>
                  <a:pt x="4205706" y="1912291"/>
                  <a:pt x="3881869" y="1936742"/>
                </a:cubicBezTo>
                <a:cubicBezTo>
                  <a:pt x="3558032" y="1961193"/>
                  <a:pt x="3635811" y="1908696"/>
                  <a:pt x="3395151" y="1936742"/>
                </a:cubicBezTo>
                <a:cubicBezTo>
                  <a:pt x="3154491" y="1964788"/>
                  <a:pt x="3090479" y="1901888"/>
                  <a:pt x="2801593" y="1936742"/>
                </a:cubicBezTo>
                <a:cubicBezTo>
                  <a:pt x="2512707" y="1971596"/>
                  <a:pt x="2395997" y="1892505"/>
                  <a:pt x="2208035" y="1936742"/>
                </a:cubicBezTo>
                <a:cubicBezTo>
                  <a:pt x="2020073" y="1980979"/>
                  <a:pt x="1819939" y="1891019"/>
                  <a:pt x="1614477" y="1936742"/>
                </a:cubicBezTo>
                <a:cubicBezTo>
                  <a:pt x="1409015" y="1982465"/>
                  <a:pt x="1192471" y="1933108"/>
                  <a:pt x="914079" y="1936742"/>
                </a:cubicBezTo>
                <a:cubicBezTo>
                  <a:pt x="635687" y="1940376"/>
                  <a:pt x="319031" y="1868234"/>
                  <a:pt x="0" y="1936742"/>
                </a:cubicBezTo>
                <a:cubicBezTo>
                  <a:pt x="-44235" y="1820309"/>
                  <a:pt x="47333" y="1547678"/>
                  <a:pt x="0" y="1433189"/>
                </a:cubicBezTo>
                <a:cubicBezTo>
                  <a:pt x="-47333" y="1318700"/>
                  <a:pt x="28140" y="1058970"/>
                  <a:pt x="0" y="949004"/>
                </a:cubicBezTo>
                <a:cubicBezTo>
                  <a:pt x="-28140" y="839038"/>
                  <a:pt x="52657" y="621282"/>
                  <a:pt x="0" y="464818"/>
                </a:cubicBezTo>
                <a:cubicBezTo>
                  <a:pt x="-52657" y="308354"/>
                  <a:pt x="37312" y="133103"/>
                  <a:pt x="0" y="0"/>
                </a:cubicBezTo>
                <a:close/>
              </a:path>
              <a:path w="10684042" h="1936742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33612" y="141135"/>
                  <a:pt x="10647004" y="283064"/>
                  <a:pt x="10684042" y="503553"/>
                </a:cubicBezTo>
                <a:cubicBezTo>
                  <a:pt x="10721080" y="724042"/>
                  <a:pt x="10633875" y="808011"/>
                  <a:pt x="10684042" y="1007106"/>
                </a:cubicBezTo>
                <a:cubicBezTo>
                  <a:pt x="10734209" y="1206201"/>
                  <a:pt x="10683872" y="1267503"/>
                  <a:pt x="10684042" y="1491291"/>
                </a:cubicBezTo>
                <a:cubicBezTo>
                  <a:pt x="10684212" y="1715079"/>
                  <a:pt x="10637236" y="1773822"/>
                  <a:pt x="10684042" y="1936742"/>
                </a:cubicBezTo>
                <a:cubicBezTo>
                  <a:pt x="10448725" y="2019136"/>
                  <a:pt x="10266967" y="1893663"/>
                  <a:pt x="9876803" y="1936742"/>
                </a:cubicBezTo>
                <a:cubicBezTo>
                  <a:pt x="9486639" y="1979821"/>
                  <a:pt x="9649313" y="1934888"/>
                  <a:pt x="9496926" y="1936742"/>
                </a:cubicBezTo>
                <a:cubicBezTo>
                  <a:pt x="9344539" y="1938596"/>
                  <a:pt x="8900224" y="1863332"/>
                  <a:pt x="8689687" y="1936742"/>
                </a:cubicBezTo>
                <a:cubicBezTo>
                  <a:pt x="8479150" y="2010152"/>
                  <a:pt x="8264918" y="1911244"/>
                  <a:pt x="7989289" y="1936742"/>
                </a:cubicBezTo>
                <a:cubicBezTo>
                  <a:pt x="7713660" y="1962240"/>
                  <a:pt x="7637873" y="1929798"/>
                  <a:pt x="7288891" y="1936742"/>
                </a:cubicBezTo>
                <a:cubicBezTo>
                  <a:pt x="6939909" y="1943686"/>
                  <a:pt x="7148783" y="1918182"/>
                  <a:pt x="7015854" y="1936742"/>
                </a:cubicBezTo>
                <a:cubicBezTo>
                  <a:pt x="6882925" y="1955302"/>
                  <a:pt x="6816618" y="1904710"/>
                  <a:pt x="6742818" y="1936742"/>
                </a:cubicBezTo>
                <a:cubicBezTo>
                  <a:pt x="6669018" y="1968774"/>
                  <a:pt x="6403286" y="1911791"/>
                  <a:pt x="6149260" y="1936742"/>
                </a:cubicBezTo>
                <a:cubicBezTo>
                  <a:pt x="5895234" y="1961693"/>
                  <a:pt x="5690565" y="1926278"/>
                  <a:pt x="5555702" y="1936742"/>
                </a:cubicBezTo>
                <a:cubicBezTo>
                  <a:pt x="5420839" y="1947206"/>
                  <a:pt x="4999062" y="1855993"/>
                  <a:pt x="4855304" y="1936742"/>
                </a:cubicBezTo>
                <a:cubicBezTo>
                  <a:pt x="4711546" y="2017491"/>
                  <a:pt x="4419789" y="1920651"/>
                  <a:pt x="4048065" y="1936742"/>
                </a:cubicBezTo>
                <a:cubicBezTo>
                  <a:pt x="3676341" y="1952833"/>
                  <a:pt x="3673158" y="1903112"/>
                  <a:pt x="3454507" y="1936742"/>
                </a:cubicBezTo>
                <a:cubicBezTo>
                  <a:pt x="3235856" y="1970372"/>
                  <a:pt x="3092480" y="1922116"/>
                  <a:pt x="2967789" y="1936742"/>
                </a:cubicBezTo>
                <a:cubicBezTo>
                  <a:pt x="2843098" y="1951368"/>
                  <a:pt x="2619320" y="1870039"/>
                  <a:pt x="2374232" y="1936742"/>
                </a:cubicBezTo>
                <a:cubicBezTo>
                  <a:pt x="2129144" y="2003445"/>
                  <a:pt x="2141294" y="1891978"/>
                  <a:pt x="1994355" y="1936742"/>
                </a:cubicBezTo>
                <a:cubicBezTo>
                  <a:pt x="1847416" y="1981506"/>
                  <a:pt x="1790424" y="1919472"/>
                  <a:pt x="1721318" y="1936742"/>
                </a:cubicBezTo>
                <a:cubicBezTo>
                  <a:pt x="1652212" y="1954012"/>
                  <a:pt x="1252829" y="1880162"/>
                  <a:pt x="1127760" y="1936742"/>
                </a:cubicBezTo>
                <a:cubicBezTo>
                  <a:pt x="1002691" y="1993322"/>
                  <a:pt x="859746" y="1892524"/>
                  <a:pt x="747883" y="1936742"/>
                </a:cubicBezTo>
                <a:cubicBezTo>
                  <a:pt x="636020" y="1980960"/>
                  <a:pt x="291883" y="1872366"/>
                  <a:pt x="0" y="1936742"/>
                </a:cubicBezTo>
                <a:cubicBezTo>
                  <a:pt x="-6339" y="1733999"/>
                  <a:pt x="11835" y="1679367"/>
                  <a:pt x="0" y="1510659"/>
                </a:cubicBezTo>
                <a:cubicBezTo>
                  <a:pt x="-11835" y="1341951"/>
                  <a:pt x="24240" y="1255469"/>
                  <a:pt x="0" y="1007106"/>
                </a:cubicBezTo>
                <a:cubicBezTo>
                  <a:pt x="-24240" y="758743"/>
                  <a:pt x="29881" y="681771"/>
                  <a:pt x="0" y="503553"/>
                </a:cubicBezTo>
                <a:cubicBezTo>
                  <a:pt x="-29881" y="325335"/>
                  <a:pt x="15398" y="124593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30469D-4419-284C-E01C-93124630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Datum filtern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76DE0B56-5FC8-A978-CFDA-33F05F0B0D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462405"/>
              </p:ext>
            </p:extLst>
          </p:nvPr>
        </p:nvGraphicFramePr>
        <p:xfrm>
          <a:off x="938426" y="1808163"/>
          <a:ext cx="10315148" cy="15544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336213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3225549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753386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Aptos Black" panose="020B0004020202020204" pitchFamily="34" charset="0"/>
                          <a:ea typeface="Source Sans Pro" panose="020B0503030403020204" pitchFamily="34" charset="0"/>
                        </a:rPr>
                        <a:t>Operator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Aptos Black" panose="020B0004020202020204" pitchFamily="34" charset="0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Aptos Black" panose="020B0004020202020204" pitchFamily="34" charset="0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i="0" dirty="0">
                          <a:latin typeface="Aptos Black" panose="020B0004020202020204" pitchFamily="34" charset="0"/>
                          <a:ea typeface="Source Sans Pro" panose="020B0503030403020204" pitchFamily="34" charset="0"/>
                        </a:rPr>
                        <a:t>Datum als Text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Aptos Black" panose="020B0004020202020204" pitchFamily="34" charset="0"/>
                          <a:ea typeface="Source Sans Pro" panose="020B0503030403020204" pitchFamily="34" charset="0"/>
                        </a:rPr>
                        <a:t>143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Aptos Black" panose="020B0004020202020204" pitchFamily="34" charset="0"/>
                          <a:ea typeface="Source Sans Pro" panose="020B0503030403020204" pitchFamily="34" charset="0"/>
                        </a:rPr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531414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Aptos Black" panose="020B0004020202020204" pitchFamily="34" charset="0"/>
                          <a:ea typeface="Source Sans Pro" panose="020B0503030403020204" pitchFamily="34" charset="0"/>
                        </a:rPr>
                        <a:t>Datum als Datum/Zeit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Aptos Black" panose="020B0004020202020204" pitchFamily="34" charset="0"/>
                          <a:ea typeface="Source Sans Pro" panose="020B0503030403020204" pitchFamily="34" charset="0"/>
                        </a:rPr>
                        <a:t>213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Aptos Black" panose="020B0004020202020204" pitchFamily="34" charset="0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145866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7D1FEE8C-0970-11EE-E900-08BA6B657D1C}"/>
                  </a:ext>
                </a:extLst>
              </p14:cNvPr>
              <p14:cNvContentPartPr/>
              <p14:nvPr/>
            </p14:nvContentPartPr>
            <p14:xfrm>
              <a:off x="10466150" y="2977201"/>
              <a:ext cx="757280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7D1FEE8C-0970-11EE-E900-08BA6B657D1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450321" y="2913841"/>
                <a:ext cx="788579" cy="387360"/>
              </a:xfrm>
              <a:prstGeom prst="rect">
                <a:avLst/>
              </a:prstGeom>
            </p:spPr>
          </p:pic>
        </mc:Fallback>
      </mc:AlternateContent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1B5277A-25C4-DFD0-5886-8FBD87801984}"/>
              </a:ext>
            </a:extLst>
          </p:cNvPr>
          <p:cNvGrpSpPr/>
          <p:nvPr/>
        </p:nvGrpSpPr>
        <p:grpSpPr>
          <a:xfrm>
            <a:off x="8495665" y="1356527"/>
            <a:ext cx="3126803" cy="2562330"/>
            <a:chOff x="8495665" y="1356527"/>
            <a:chExt cx="3126803" cy="256233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EECA61E3-0B03-0638-9008-A33F83709E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95665" y="1552203"/>
              <a:ext cx="847843" cy="2256121"/>
            </a:xfrm>
            <a:prstGeom prst="rect">
              <a:avLst/>
            </a:prstGeom>
          </p:spPr>
        </p:pic>
        <p:sp useBgFill="1">
          <p:nvSpPr>
            <p:cNvPr id="8" name="Rechteck 7">
              <a:extLst>
                <a:ext uri="{FF2B5EF4-FFF2-40B4-BE49-F238E27FC236}">
                  <a16:creationId xmlns:a16="http://schemas.microsoft.com/office/drawing/2014/main" id="{5475A70D-8601-69BD-3777-A20B77FC1E4E}"/>
                </a:ext>
              </a:extLst>
            </p:cNvPr>
            <p:cNvSpPr/>
            <p:nvPr/>
          </p:nvSpPr>
          <p:spPr>
            <a:xfrm>
              <a:off x="9274629" y="1356527"/>
              <a:ext cx="2347839" cy="25623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382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09"/>
    </mc:Choice>
    <mc:Fallback xmlns="">
      <p:transition spd="slow" advTm="29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E7694F-0EC0-EEE7-9109-32198AFF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Ja/Nein speichern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8E7C29-B603-55C3-A0A4-A8029919D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/>
          <a:lstStyle/>
          <a:p>
            <a:r>
              <a:rPr lang="de-DE" dirty="0"/>
              <a:t>"Ja" oder "Nein"</a:t>
            </a:r>
          </a:p>
          <a:p>
            <a:r>
              <a:rPr lang="de-DE" dirty="0"/>
              <a:t>-1 oder 0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502300B-9C3D-7FFA-1EC9-3400CEAFA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2ACD31D-CE9B-38B2-5171-3E1FC3B7D62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2.312 kB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BDFE29D-B3E2-1A2D-50ED-EA1784AC6A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Ja/Nein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8D1582-D4A8-74B1-E211-57B3439C65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462 kB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ADEBB7D-2AD2-0ED5-FE97-BFAE374472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20 %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7B5471B-FCFD-F485-FEE3-38560AD68982}"/>
              </a:ext>
            </a:extLst>
          </p:cNvPr>
          <p:cNvSpPr txBox="1"/>
          <p:nvPr/>
        </p:nvSpPr>
        <p:spPr>
          <a:xfrm>
            <a:off x="10479366" y="1453145"/>
            <a:ext cx="1286933" cy="369332"/>
          </a:xfrm>
          <a:prstGeom prst="rect">
            <a:avLst/>
          </a:prstGeom>
          <a:solidFill>
            <a:srgbClr val="0B76A0"/>
          </a:solidFill>
        </p:spPr>
        <p:txBody>
          <a:bodyPr wrap="square" lIns="36000" rIns="36000">
            <a:spAutoFit/>
          </a:bodyPr>
          <a:lstStyle/>
          <a:p>
            <a:pPr algn="r"/>
            <a:r>
              <a:rPr lang="de-DE" sz="1800" b="1" dirty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rPr>
              <a:t>ca. Größe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7DFB24C1-443A-43EB-6BD5-96472725254A}"/>
                  </a:ext>
                </a:extLst>
              </p14:cNvPr>
              <p14:cNvContentPartPr/>
              <p14:nvPr/>
            </p14:nvContentPartPr>
            <p14:xfrm>
              <a:off x="7919984" y="2346371"/>
              <a:ext cx="1062091" cy="26064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7DFB24C1-443A-43EB-6BD5-96472725254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4148" y="2283011"/>
                <a:ext cx="1093403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Grafik 10" descr="Ein Bild, das Text, Rechteck, Screenshot, Symbol enthält.&#10;&#10;KI-generierte Inhalte können fehlerhaft sein.">
            <a:extLst>
              <a:ext uri="{FF2B5EF4-FFF2-40B4-BE49-F238E27FC236}">
                <a16:creationId xmlns:a16="http://schemas.microsoft.com/office/drawing/2014/main" id="{25F16D03-9687-24CB-5A4C-E60C087704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536" y="828606"/>
            <a:ext cx="505923" cy="519007"/>
          </a:xfrm>
          <a:prstGeom prst="rect">
            <a:avLst/>
          </a:prstGeom>
        </p:spPr>
      </p:pic>
      <p:sp>
        <p:nvSpPr>
          <p:cNvPr id="19" name="Rechteckige Legende 3">
            <a:extLst>
              <a:ext uri="{FF2B5EF4-FFF2-40B4-BE49-F238E27FC236}">
                <a16:creationId xmlns:a16="http://schemas.microsoft.com/office/drawing/2014/main" id="{55D03977-7136-922F-14D5-92FAC68ACC92}"/>
              </a:ext>
            </a:extLst>
          </p:cNvPr>
          <p:cNvSpPr/>
          <p:nvPr/>
        </p:nvSpPr>
        <p:spPr>
          <a:xfrm>
            <a:off x="2400300" y="2476691"/>
            <a:ext cx="3695700" cy="1690404"/>
          </a:xfrm>
          <a:custGeom>
            <a:avLst/>
            <a:gdLst>
              <a:gd name="connsiteX0" fmla="*/ 0 w 3695700"/>
              <a:gd name="connsiteY0" fmla="*/ 0 h 1690404"/>
              <a:gd name="connsiteX1" fmla="*/ 314135 w 3695700"/>
              <a:gd name="connsiteY1" fmla="*/ 0 h 1690404"/>
              <a:gd name="connsiteX2" fmla="*/ 615950 w 3695700"/>
              <a:gd name="connsiteY2" fmla="*/ 0 h 1690404"/>
              <a:gd name="connsiteX3" fmla="*/ 346852 w 3695700"/>
              <a:gd name="connsiteY3" fmla="*/ -329893 h 1690404"/>
              <a:gd name="connsiteX4" fmla="*/ 98453 w 3695700"/>
              <a:gd name="connsiteY4" fmla="*/ -634409 h 1690404"/>
              <a:gd name="connsiteX5" fmla="*/ 578927 w 3695700"/>
              <a:gd name="connsiteY5" fmla="*/ -422939 h 1690404"/>
              <a:gd name="connsiteX6" fmla="*/ 1044987 w 3695700"/>
              <a:gd name="connsiteY6" fmla="*/ -217814 h 1690404"/>
              <a:gd name="connsiteX7" fmla="*/ 1539875 w 3695700"/>
              <a:gd name="connsiteY7" fmla="*/ 0 h 1690404"/>
              <a:gd name="connsiteX8" fmla="*/ 2057273 w 3695700"/>
              <a:gd name="connsiteY8" fmla="*/ 0 h 1690404"/>
              <a:gd name="connsiteX9" fmla="*/ 2617788 w 3695700"/>
              <a:gd name="connsiteY9" fmla="*/ 0 h 1690404"/>
              <a:gd name="connsiteX10" fmla="*/ 3135186 w 3695700"/>
              <a:gd name="connsiteY10" fmla="*/ 0 h 1690404"/>
              <a:gd name="connsiteX11" fmla="*/ 3695700 w 3695700"/>
              <a:gd name="connsiteY11" fmla="*/ 0 h 1690404"/>
              <a:gd name="connsiteX12" fmla="*/ 3695700 w 3695700"/>
              <a:gd name="connsiteY12" fmla="*/ 281734 h 1690404"/>
              <a:gd name="connsiteX13" fmla="*/ 3695700 w 3695700"/>
              <a:gd name="connsiteY13" fmla="*/ 281734 h 1690404"/>
              <a:gd name="connsiteX14" fmla="*/ 3695700 w 3695700"/>
              <a:gd name="connsiteY14" fmla="*/ 704335 h 1690404"/>
              <a:gd name="connsiteX15" fmla="*/ 3695700 w 3695700"/>
              <a:gd name="connsiteY15" fmla="*/ 1207230 h 1690404"/>
              <a:gd name="connsiteX16" fmla="*/ 3695700 w 3695700"/>
              <a:gd name="connsiteY16" fmla="*/ 1690404 h 1690404"/>
              <a:gd name="connsiteX17" fmla="*/ 3113627 w 3695700"/>
              <a:gd name="connsiteY17" fmla="*/ 1690404 h 1690404"/>
              <a:gd name="connsiteX18" fmla="*/ 2553113 w 3695700"/>
              <a:gd name="connsiteY18" fmla="*/ 1690404 h 1690404"/>
              <a:gd name="connsiteX19" fmla="*/ 2014157 w 3695700"/>
              <a:gd name="connsiteY19" fmla="*/ 1690404 h 1690404"/>
              <a:gd name="connsiteX20" fmla="*/ 1539875 w 3695700"/>
              <a:gd name="connsiteY20" fmla="*/ 1690404 h 1690404"/>
              <a:gd name="connsiteX21" fmla="*/ 1077913 w 3695700"/>
              <a:gd name="connsiteY21" fmla="*/ 1690404 h 1690404"/>
              <a:gd name="connsiteX22" fmla="*/ 615950 w 3695700"/>
              <a:gd name="connsiteY22" fmla="*/ 1690404 h 1690404"/>
              <a:gd name="connsiteX23" fmla="*/ 615950 w 3695700"/>
              <a:gd name="connsiteY23" fmla="*/ 1690404 h 1690404"/>
              <a:gd name="connsiteX24" fmla="*/ 326454 w 3695700"/>
              <a:gd name="connsiteY24" fmla="*/ 1690404 h 1690404"/>
              <a:gd name="connsiteX25" fmla="*/ 0 w 3695700"/>
              <a:gd name="connsiteY25" fmla="*/ 1690404 h 1690404"/>
              <a:gd name="connsiteX26" fmla="*/ 0 w 3695700"/>
              <a:gd name="connsiteY26" fmla="*/ 1177648 h 1690404"/>
              <a:gd name="connsiteX27" fmla="*/ 0 w 3695700"/>
              <a:gd name="connsiteY27" fmla="*/ 704335 h 1690404"/>
              <a:gd name="connsiteX28" fmla="*/ 0 w 3695700"/>
              <a:gd name="connsiteY28" fmla="*/ 281734 h 1690404"/>
              <a:gd name="connsiteX29" fmla="*/ 0 w 3695700"/>
              <a:gd name="connsiteY29" fmla="*/ 281734 h 1690404"/>
              <a:gd name="connsiteX30" fmla="*/ 0 w 3695700"/>
              <a:gd name="connsiteY30" fmla="*/ 0 h 169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695700" h="1690404" fill="none" extrusionOk="0">
                <a:moveTo>
                  <a:pt x="0" y="0"/>
                </a:moveTo>
                <a:cubicBezTo>
                  <a:pt x="66887" y="-6603"/>
                  <a:pt x="240030" y="7466"/>
                  <a:pt x="314135" y="0"/>
                </a:cubicBezTo>
                <a:cubicBezTo>
                  <a:pt x="388241" y="-7466"/>
                  <a:pt x="468698" y="9454"/>
                  <a:pt x="615950" y="0"/>
                </a:cubicBezTo>
                <a:cubicBezTo>
                  <a:pt x="502046" y="-84171"/>
                  <a:pt x="412819" y="-251432"/>
                  <a:pt x="346852" y="-329893"/>
                </a:cubicBezTo>
                <a:cubicBezTo>
                  <a:pt x="280885" y="-408354"/>
                  <a:pt x="209982" y="-528564"/>
                  <a:pt x="98453" y="-634409"/>
                </a:cubicBezTo>
                <a:cubicBezTo>
                  <a:pt x="270039" y="-597825"/>
                  <a:pt x="391000" y="-484043"/>
                  <a:pt x="578927" y="-422939"/>
                </a:cubicBezTo>
                <a:cubicBezTo>
                  <a:pt x="766854" y="-361835"/>
                  <a:pt x="819061" y="-291414"/>
                  <a:pt x="1044987" y="-217814"/>
                </a:cubicBezTo>
                <a:cubicBezTo>
                  <a:pt x="1270913" y="-144213"/>
                  <a:pt x="1271406" y="-55897"/>
                  <a:pt x="1539875" y="0"/>
                </a:cubicBezTo>
                <a:cubicBezTo>
                  <a:pt x="1762316" y="-41907"/>
                  <a:pt x="1905631" y="34770"/>
                  <a:pt x="2057273" y="0"/>
                </a:cubicBezTo>
                <a:cubicBezTo>
                  <a:pt x="2208915" y="-34770"/>
                  <a:pt x="2421544" y="5432"/>
                  <a:pt x="2617788" y="0"/>
                </a:cubicBezTo>
                <a:cubicBezTo>
                  <a:pt x="2814032" y="-5432"/>
                  <a:pt x="2987649" y="52186"/>
                  <a:pt x="3135186" y="0"/>
                </a:cubicBezTo>
                <a:cubicBezTo>
                  <a:pt x="3282723" y="-52186"/>
                  <a:pt x="3538061" y="36346"/>
                  <a:pt x="3695700" y="0"/>
                </a:cubicBezTo>
                <a:cubicBezTo>
                  <a:pt x="3708267" y="107109"/>
                  <a:pt x="3672651" y="171633"/>
                  <a:pt x="3695700" y="281734"/>
                </a:cubicBezTo>
                <a:lnTo>
                  <a:pt x="3695700" y="281734"/>
                </a:lnTo>
                <a:cubicBezTo>
                  <a:pt x="3735181" y="468335"/>
                  <a:pt x="3693135" y="493587"/>
                  <a:pt x="3695700" y="704335"/>
                </a:cubicBezTo>
                <a:cubicBezTo>
                  <a:pt x="3741077" y="851449"/>
                  <a:pt x="3657911" y="961083"/>
                  <a:pt x="3695700" y="1207230"/>
                </a:cubicBezTo>
                <a:cubicBezTo>
                  <a:pt x="3733489" y="1453378"/>
                  <a:pt x="3686565" y="1582899"/>
                  <a:pt x="3695700" y="1690404"/>
                </a:cubicBezTo>
                <a:cubicBezTo>
                  <a:pt x="3508541" y="1708531"/>
                  <a:pt x="3271148" y="1655415"/>
                  <a:pt x="3113627" y="1690404"/>
                </a:cubicBezTo>
                <a:cubicBezTo>
                  <a:pt x="2956106" y="1725393"/>
                  <a:pt x="2701432" y="1645655"/>
                  <a:pt x="2553113" y="1690404"/>
                </a:cubicBezTo>
                <a:cubicBezTo>
                  <a:pt x="2404794" y="1735153"/>
                  <a:pt x="2167403" y="1658956"/>
                  <a:pt x="2014157" y="1690404"/>
                </a:cubicBezTo>
                <a:cubicBezTo>
                  <a:pt x="1860911" y="1721852"/>
                  <a:pt x="1742190" y="1652795"/>
                  <a:pt x="1539875" y="1690404"/>
                </a:cubicBezTo>
                <a:cubicBezTo>
                  <a:pt x="1417414" y="1716632"/>
                  <a:pt x="1301219" y="1643824"/>
                  <a:pt x="1077913" y="1690404"/>
                </a:cubicBezTo>
                <a:cubicBezTo>
                  <a:pt x="854607" y="1736984"/>
                  <a:pt x="802006" y="1636676"/>
                  <a:pt x="615950" y="1690404"/>
                </a:cubicBezTo>
                <a:lnTo>
                  <a:pt x="615950" y="1690404"/>
                </a:lnTo>
                <a:cubicBezTo>
                  <a:pt x="510371" y="1708742"/>
                  <a:pt x="422473" y="1680013"/>
                  <a:pt x="326454" y="1690404"/>
                </a:cubicBezTo>
                <a:cubicBezTo>
                  <a:pt x="230435" y="1700795"/>
                  <a:pt x="145547" y="1683072"/>
                  <a:pt x="0" y="1690404"/>
                </a:cubicBezTo>
                <a:cubicBezTo>
                  <a:pt x="-41499" y="1437543"/>
                  <a:pt x="46855" y="1417695"/>
                  <a:pt x="0" y="1177648"/>
                </a:cubicBezTo>
                <a:cubicBezTo>
                  <a:pt x="-46855" y="937601"/>
                  <a:pt x="13702" y="914343"/>
                  <a:pt x="0" y="704335"/>
                </a:cubicBezTo>
                <a:cubicBezTo>
                  <a:pt x="-50215" y="601909"/>
                  <a:pt x="3603" y="491332"/>
                  <a:pt x="0" y="281734"/>
                </a:cubicBezTo>
                <a:lnTo>
                  <a:pt x="0" y="281734"/>
                </a:lnTo>
                <a:cubicBezTo>
                  <a:pt x="-24212" y="182771"/>
                  <a:pt x="13320" y="127427"/>
                  <a:pt x="0" y="0"/>
                </a:cubicBezTo>
                <a:close/>
              </a:path>
              <a:path w="3695700" h="1690404" stroke="0" extrusionOk="0">
                <a:moveTo>
                  <a:pt x="0" y="0"/>
                </a:moveTo>
                <a:cubicBezTo>
                  <a:pt x="78563" y="-3306"/>
                  <a:pt x="155946" y="30948"/>
                  <a:pt x="289497" y="0"/>
                </a:cubicBezTo>
                <a:cubicBezTo>
                  <a:pt x="423048" y="-30948"/>
                  <a:pt x="464065" y="32359"/>
                  <a:pt x="615950" y="0"/>
                </a:cubicBezTo>
                <a:cubicBezTo>
                  <a:pt x="476288" y="-111409"/>
                  <a:pt x="484299" y="-176289"/>
                  <a:pt x="367551" y="-304516"/>
                </a:cubicBezTo>
                <a:cubicBezTo>
                  <a:pt x="250803" y="-432743"/>
                  <a:pt x="185322" y="-588698"/>
                  <a:pt x="98453" y="-634409"/>
                </a:cubicBezTo>
                <a:cubicBezTo>
                  <a:pt x="248590" y="-600620"/>
                  <a:pt x="382151" y="-483074"/>
                  <a:pt x="550099" y="-435628"/>
                </a:cubicBezTo>
                <a:cubicBezTo>
                  <a:pt x="718047" y="-388181"/>
                  <a:pt x="791057" y="-270590"/>
                  <a:pt x="1016158" y="-230502"/>
                </a:cubicBezTo>
                <a:cubicBezTo>
                  <a:pt x="1241259" y="-190414"/>
                  <a:pt x="1336788" y="-82241"/>
                  <a:pt x="1539875" y="0"/>
                </a:cubicBezTo>
                <a:cubicBezTo>
                  <a:pt x="1733749" y="-33100"/>
                  <a:pt x="1913972" y="57201"/>
                  <a:pt x="2121948" y="0"/>
                </a:cubicBezTo>
                <a:cubicBezTo>
                  <a:pt x="2329924" y="-57201"/>
                  <a:pt x="2377974" y="45463"/>
                  <a:pt x="2596229" y="0"/>
                </a:cubicBezTo>
                <a:cubicBezTo>
                  <a:pt x="2814484" y="-45463"/>
                  <a:pt x="2980543" y="60379"/>
                  <a:pt x="3156744" y="0"/>
                </a:cubicBezTo>
                <a:cubicBezTo>
                  <a:pt x="3332945" y="-60379"/>
                  <a:pt x="3498578" y="50388"/>
                  <a:pt x="3695700" y="0"/>
                </a:cubicBezTo>
                <a:cubicBezTo>
                  <a:pt x="3707219" y="89857"/>
                  <a:pt x="3682597" y="211592"/>
                  <a:pt x="3695700" y="281734"/>
                </a:cubicBezTo>
                <a:lnTo>
                  <a:pt x="3695700" y="281734"/>
                </a:lnTo>
                <a:cubicBezTo>
                  <a:pt x="3705327" y="455368"/>
                  <a:pt x="3669925" y="494626"/>
                  <a:pt x="3695700" y="704335"/>
                </a:cubicBezTo>
                <a:cubicBezTo>
                  <a:pt x="3747555" y="926015"/>
                  <a:pt x="3659859" y="996968"/>
                  <a:pt x="3695700" y="1187509"/>
                </a:cubicBezTo>
                <a:cubicBezTo>
                  <a:pt x="3731541" y="1378050"/>
                  <a:pt x="3644685" y="1448508"/>
                  <a:pt x="3695700" y="1690404"/>
                </a:cubicBezTo>
                <a:cubicBezTo>
                  <a:pt x="3476282" y="1737689"/>
                  <a:pt x="3367681" y="1670486"/>
                  <a:pt x="3156744" y="1690404"/>
                </a:cubicBezTo>
                <a:cubicBezTo>
                  <a:pt x="2945807" y="1710322"/>
                  <a:pt x="2823291" y="1670314"/>
                  <a:pt x="2596229" y="1690404"/>
                </a:cubicBezTo>
                <a:cubicBezTo>
                  <a:pt x="2369168" y="1710494"/>
                  <a:pt x="2198250" y="1643730"/>
                  <a:pt x="2035715" y="1690404"/>
                </a:cubicBezTo>
                <a:cubicBezTo>
                  <a:pt x="1873180" y="1737078"/>
                  <a:pt x="1741754" y="1689171"/>
                  <a:pt x="1539875" y="1690404"/>
                </a:cubicBezTo>
                <a:cubicBezTo>
                  <a:pt x="1392432" y="1730857"/>
                  <a:pt x="1257364" y="1672791"/>
                  <a:pt x="1096391" y="1690404"/>
                </a:cubicBezTo>
                <a:cubicBezTo>
                  <a:pt x="935418" y="1708017"/>
                  <a:pt x="744688" y="1637038"/>
                  <a:pt x="615950" y="1690404"/>
                </a:cubicBezTo>
                <a:lnTo>
                  <a:pt x="615950" y="1690404"/>
                </a:lnTo>
                <a:cubicBezTo>
                  <a:pt x="467609" y="1717129"/>
                  <a:pt x="443458" y="1687838"/>
                  <a:pt x="314135" y="1690404"/>
                </a:cubicBezTo>
                <a:cubicBezTo>
                  <a:pt x="184813" y="1692970"/>
                  <a:pt x="103251" y="1684204"/>
                  <a:pt x="0" y="1690404"/>
                </a:cubicBezTo>
                <a:cubicBezTo>
                  <a:pt x="-1847" y="1459416"/>
                  <a:pt x="35714" y="1321157"/>
                  <a:pt x="0" y="1226952"/>
                </a:cubicBezTo>
                <a:cubicBezTo>
                  <a:pt x="-35714" y="1132747"/>
                  <a:pt x="36013" y="810046"/>
                  <a:pt x="0" y="704335"/>
                </a:cubicBezTo>
                <a:cubicBezTo>
                  <a:pt x="-3996" y="520016"/>
                  <a:pt x="8822" y="369488"/>
                  <a:pt x="0" y="281734"/>
                </a:cubicBezTo>
                <a:lnTo>
                  <a:pt x="0" y="281734"/>
                </a:lnTo>
                <a:cubicBezTo>
                  <a:pt x="-17304" y="223685"/>
                  <a:pt x="32129" y="88582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-47336"/>
                      <a:gd name="adj2" fmla="val -8753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... </a:t>
            </a:r>
            <a:r>
              <a:rPr lang="en-US" sz="2800" dirty="0" err="1">
                <a:solidFill>
                  <a:schemeClr val="tx1"/>
                </a:solidFill>
              </a:rPr>
              <a:t>oder</a:t>
            </a:r>
            <a:r>
              <a:rPr lang="en-US" sz="2800" dirty="0">
                <a:solidFill>
                  <a:schemeClr val="tx1"/>
                </a:solidFill>
              </a:rPr>
              <a:t> "Y" </a:t>
            </a:r>
            <a:r>
              <a:rPr lang="en-US" sz="2800" dirty="0" err="1">
                <a:solidFill>
                  <a:schemeClr val="tx1"/>
                </a:solidFill>
              </a:rPr>
              <a:t>oder</a:t>
            </a:r>
            <a:r>
              <a:rPr lang="en-US" sz="2800" dirty="0">
                <a:solidFill>
                  <a:schemeClr val="tx1"/>
                </a:solidFill>
              </a:rPr>
              <a:t> "Yes" </a:t>
            </a:r>
            <a:r>
              <a:rPr lang="en-US" sz="2800" dirty="0" err="1">
                <a:solidFill>
                  <a:schemeClr val="tx1"/>
                </a:solidFill>
              </a:rPr>
              <a:t>oder</a:t>
            </a:r>
            <a:r>
              <a:rPr lang="en-US" sz="2800" dirty="0">
                <a:solidFill>
                  <a:schemeClr val="tx1"/>
                </a:solidFill>
              </a:rPr>
              <a:t> "N" </a:t>
            </a:r>
            <a:r>
              <a:rPr lang="en-US" sz="2800" dirty="0" err="1">
                <a:solidFill>
                  <a:schemeClr val="tx1"/>
                </a:solidFill>
              </a:rPr>
              <a:t>oder</a:t>
            </a:r>
            <a:r>
              <a:rPr lang="en-US" sz="2800" dirty="0">
                <a:solidFill>
                  <a:schemeClr val="tx1"/>
                </a:solidFill>
              </a:rPr>
              <a:t> "No" </a:t>
            </a:r>
            <a:r>
              <a:rPr lang="en-US" sz="2800" dirty="0" err="1">
                <a:solidFill>
                  <a:schemeClr val="tx1"/>
                </a:solidFill>
              </a:rPr>
              <a:t>oder</a:t>
            </a:r>
            <a:r>
              <a:rPr lang="en-US" sz="2800" dirty="0">
                <a:solidFill>
                  <a:schemeClr val="tx1"/>
                </a:solidFill>
              </a:rPr>
              <a:t> ... 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315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78"/>
    </mc:Choice>
    <mc:Fallback xmlns="">
      <p:transition spd="slow" advTm="625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  <p:bldP spid="5" grpId="0" build="p"/>
      <p:bldP spid="6" grpId="0" build="p"/>
      <p:bldP spid="7" grpId="0" build="p"/>
      <p:bldP spid="8" grpId="0" build="p"/>
      <p:bldP spid="19" grpId="0" animBg="1"/>
      <p:bldP spid="1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CA1F21-7B97-FB3C-9C46-3DA5D29E6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Ja/Nein lesen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3EC7B83-9724-0DC0-7784-78B4692975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Aus Text</a:t>
            </a:r>
          </a:p>
          <a:p>
            <a:r>
              <a:rPr lang="de-DE" dirty="0"/>
              <a:t>Aus Ja/Nein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F83B7D8-0F23-48E6-D545-2A71112B2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9436882-34FA-09C5-C51E-39897CDEBC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51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51B4731-52CC-45E3-631C-2E54F1F982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Ja/Nein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891AC54-7097-1B13-F015-9E74990AB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42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134A69-B13B-FF06-D3A0-E87800016A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86 %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859AA57-12D3-E244-0B61-061443FD97AA}"/>
                  </a:ext>
                </a:extLst>
              </p14:cNvPr>
              <p14:cNvContentPartPr/>
              <p14:nvPr/>
            </p14:nvContentPartPr>
            <p14:xfrm>
              <a:off x="7923035" y="2374837"/>
              <a:ext cx="1017766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859AA57-12D3-E244-0B61-061443FD97A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7200" y="2311477"/>
                <a:ext cx="1049076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6" name="Grafik 15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9ACC2DD0-B9E5-268E-813F-ABADCDFAF44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363" y="6200774"/>
            <a:ext cx="512599" cy="5190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5080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80"/>
    </mc:Choice>
    <mc:Fallback xmlns="">
      <p:transition spd="slow" advTm="19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CA1F21-7B97-FB3C-9C46-3DA5D29E6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Dateien speichern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3EC7B83-9724-0DC0-7784-78B4692975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Anlage: </a:t>
            </a:r>
          </a:p>
          <a:p>
            <a:r>
              <a:rPr lang="de-DE" dirty="0"/>
              <a:t>Text: "X:\Meine_Grafiken\</a:t>
            </a:r>
            <a:br>
              <a:rPr lang="de-DE" dirty="0"/>
            </a:br>
            <a:r>
              <a:rPr lang="de-DE" dirty="0"/>
              <a:t>AEK_Logo.jpg"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F83B7D8-0F23-48E6-D545-2A71112B2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Anlage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9436882-34FA-09C5-C51E-39897CDEBC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>
            <a:normAutofit fontScale="92500"/>
          </a:bodyPr>
          <a:lstStyle/>
          <a:p>
            <a:r>
              <a:rPr lang="de-DE" dirty="0"/>
              <a:t>3.788.395 kB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51B4731-52CC-45E3-631C-2E54F1F982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891AC54-7097-1B13-F015-9E74990AB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26.440 kB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134A69-B13B-FF06-D3A0-E87800016A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0,7 %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859AA57-12D3-E244-0B61-061443FD97AA}"/>
                  </a:ext>
                </a:extLst>
              </p14:cNvPr>
              <p14:cNvContentPartPr/>
              <p14:nvPr/>
            </p14:nvContentPartPr>
            <p14:xfrm>
              <a:off x="7896488" y="2383701"/>
              <a:ext cx="680624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859AA57-12D3-E244-0B61-061443FD97A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80651" y="2320341"/>
                <a:ext cx="711938" cy="38736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Textfeld 10">
            <a:extLst>
              <a:ext uri="{FF2B5EF4-FFF2-40B4-BE49-F238E27FC236}">
                <a16:creationId xmlns:a16="http://schemas.microsoft.com/office/drawing/2014/main" id="{78F94A77-9160-2022-72E0-E6051F57BEF7}"/>
              </a:ext>
            </a:extLst>
          </p:cNvPr>
          <p:cNvSpPr txBox="1"/>
          <p:nvPr/>
        </p:nvSpPr>
        <p:spPr>
          <a:xfrm>
            <a:off x="10399486" y="1476478"/>
            <a:ext cx="1286933" cy="369332"/>
          </a:xfrm>
          <a:prstGeom prst="rect">
            <a:avLst/>
          </a:prstGeom>
          <a:solidFill>
            <a:srgbClr val="0B76A0"/>
          </a:solidFill>
        </p:spPr>
        <p:txBody>
          <a:bodyPr wrap="square" lIns="36000" rIns="36000">
            <a:spAutoFit/>
          </a:bodyPr>
          <a:lstStyle/>
          <a:p>
            <a:pPr algn="r"/>
            <a:r>
              <a:rPr lang="de-DE" sz="18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ca. Größe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3DD16FB9-1DCB-5CA4-35B0-7CCBC2AE70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65" r="-1488" b="-3014"/>
          <a:stretch>
            <a:fillRect/>
          </a:stretch>
        </p:blipFill>
        <p:spPr>
          <a:xfrm>
            <a:off x="2696944" y="1268056"/>
            <a:ext cx="1423988" cy="705999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DE8E3BD1-A4E6-47B4-FD4C-ABE9AD9251C6}"/>
              </a:ext>
            </a:extLst>
          </p:cNvPr>
          <p:cNvGrpSpPr/>
          <p:nvPr/>
        </p:nvGrpSpPr>
        <p:grpSpPr>
          <a:xfrm>
            <a:off x="10288588" y="1955816"/>
            <a:ext cx="1335907" cy="245017"/>
            <a:chOff x="749300" y="2117904"/>
            <a:chExt cx="2159000" cy="3969730"/>
          </a:xfrm>
        </p:grpSpPr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858855CB-C8AF-3113-1F0A-452E7E4B8DC6}"/>
                </a:ext>
              </a:extLst>
            </p:cNvPr>
            <p:cNvCxnSpPr>
              <a:cxnSpLocks/>
            </p:cNvCxnSpPr>
            <p:nvPr/>
          </p:nvCxnSpPr>
          <p:spPr>
            <a:xfrm>
              <a:off x="838200" y="2117904"/>
              <a:ext cx="2070100" cy="3969730"/>
            </a:xfrm>
            <a:prstGeom prst="line">
              <a:avLst/>
            </a:prstGeom>
            <a:ln w="127000" cap="rnd">
              <a:solidFill>
                <a:srgbClr val="C0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E1FE9357-492C-9CC8-89D9-0F18D20ECF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9300" y="2117904"/>
              <a:ext cx="2159000" cy="3969730"/>
            </a:xfrm>
            <a:prstGeom prst="line">
              <a:avLst/>
            </a:prstGeom>
            <a:ln w="127000" cap="rnd">
              <a:solidFill>
                <a:srgbClr val="C0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hteckige Legende 3">
            <a:extLst>
              <a:ext uri="{FF2B5EF4-FFF2-40B4-BE49-F238E27FC236}">
                <a16:creationId xmlns:a16="http://schemas.microsoft.com/office/drawing/2014/main" id="{E89E94B5-BC17-E7C9-AC2F-C112C1CFA196}"/>
              </a:ext>
            </a:extLst>
          </p:cNvPr>
          <p:cNvSpPr/>
          <p:nvPr/>
        </p:nvSpPr>
        <p:spPr>
          <a:xfrm>
            <a:off x="3439072" y="3388664"/>
            <a:ext cx="3836101" cy="427177"/>
          </a:xfrm>
          <a:custGeom>
            <a:avLst/>
            <a:gdLst>
              <a:gd name="connsiteX0" fmla="*/ 0 w 3836101"/>
              <a:gd name="connsiteY0" fmla="*/ 0 h 427177"/>
              <a:gd name="connsiteX1" fmla="*/ 326069 w 3836101"/>
              <a:gd name="connsiteY1" fmla="*/ 0 h 427177"/>
              <a:gd name="connsiteX2" fmla="*/ 639350 w 3836101"/>
              <a:gd name="connsiteY2" fmla="*/ 0 h 427177"/>
              <a:gd name="connsiteX3" fmla="*/ 449821 w 3836101"/>
              <a:gd name="connsiteY3" fmla="*/ -366860 h 427177"/>
              <a:gd name="connsiteX4" fmla="*/ 798216 w 3836101"/>
              <a:gd name="connsiteY4" fmla="*/ -255579 h 427177"/>
              <a:gd name="connsiteX5" fmla="*/ 1192553 w 3836101"/>
              <a:gd name="connsiteY5" fmla="*/ -129624 h 427177"/>
              <a:gd name="connsiteX6" fmla="*/ 1598375 w 3836101"/>
              <a:gd name="connsiteY6" fmla="*/ 0 h 427177"/>
              <a:gd name="connsiteX7" fmla="*/ 2202561 w 3836101"/>
              <a:gd name="connsiteY7" fmla="*/ 0 h 427177"/>
              <a:gd name="connsiteX8" fmla="*/ 2717238 w 3836101"/>
              <a:gd name="connsiteY8" fmla="*/ 0 h 427177"/>
              <a:gd name="connsiteX9" fmla="*/ 3231915 w 3836101"/>
              <a:gd name="connsiteY9" fmla="*/ 0 h 427177"/>
              <a:gd name="connsiteX10" fmla="*/ 3836101 w 3836101"/>
              <a:gd name="connsiteY10" fmla="*/ 0 h 427177"/>
              <a:gd name="connsiteX11" fmla="*/ 3836101 w 3836101"/>
              <a:gd name="connsiteY11" fmla="*/ 71196 h 427177"/>
              <a:gd name="connsiteX12" fmla="*/ 3836101 w 3836101"/>
              <a:gd name="connsiteY12" fmla="*/ 71196 h 427177"/>
              <a:gd name="connsiteX13" fmla="*/ 3836101 w 3836101"/>
              <a:gd name="connsiteY13" fmla="*/ 177990 h 427177"/>
              <a:gd name="connsiteX14" fmla="*/ 3836101 w 3836101"/>
              <a:gd name="connsiteY14" fmla="*/ 427177 h 427177"/>
              <a:gd name="connsiteX15" fmla="*/ 3276670 w 3836101"/>
              <a:gd name="connsiteY15" fmla="*/ 427177 h 427177"/>
              <a:gd name="connsiteX16" fmla="*/ 2784370 w 3836101"/>
              <a:gd name="connsiteY16" fmla="*/ 427177 h 427177"/>
              <a:gd name="connsiteX17" fmla="*/ 2224938 w 3836101"/>
              <a:gd name="connsiteY17" fmla="*/ 427177 h 427177"/>
              <a:gd name="connsiteX18" fmla="*/ 1598375 w 3836101"/>
              <a:gd name="connsiteY18" fmla="*/ 427177 h 427177"/>
              <a:gd name="connsiteX19" fmla="*/ 1099682 w 3836101"/>
              <a:gd name="connsiteY19" fmla="*/ 427177 h 427177"/>
              <a:gd name="connsiteX20" fmla="*/ 639350 w 3836101"/>
              <a:gd name="connsiteY20" fmla="*/ 427177 h 427177"/>
              <a:gd name="connsiteX21" fmla="*/ 639350 w 3836101"/>
              <a:gd name="connsiteY21" fmla="*/ 427177 h 427177"/>
              <a:gd name="connsiteX22" fmla="*/ 326069 w 3836101"/>
              <a:gd name="connsiteY22" fmla="*/ 427177 h 427177"/>
              <a:gd name="connsiteX23" fmla="*/ 0 w 3836101"/>
              <a:gd name="connsiteY23" fmla="*/ 427177 h 427177"/>
              <a:gd name="connsiteX24" fmla="*/ 0 w 3836101"/>
              <a:gd name="connsiteY24" fmla="*/ 177990 h 427177"/>
              <a:gd name="connsiteX25" fmla="*/ 0 w 3836101"/>
              <a:gd name="connsiteY25" fmla="*/ 71196 h 427177"/>
              <a:gd name="connsiteX26" fmla="*/ 0 w 3836101"/>
              <a:gd name="connsiteY26" fmla="*/ 71196 h 427177"/>
              <a:gd name="connsiteX27" fmla="*/ 0 w 3836101"/>
              <a:gd name="connsiteY27" fmla="*/ 0 h 42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836101" h="427177" fill="none" extrusionOk="0">
                <a:moveTo>
                  <a:pt x="0" y="0"/>
                </a:moveTo>
                <a:cubicBezTo>
                  <a:pt x="71136" y="-18980"/>
                  <a:pt x="244846" y="3507"/>
                  <a:pt x="326069" y="0"/>
                </a:cubicBezTo>
                <a:cubicBezTo>
                  <a:pt x="407292" y="-3507"/>
                  <a:pt x="515360" y="14484"/>
                  <a:pt x="639350" y="0"/>
                </a:cubicBezTo>
                <a:cubicBezTo>
                  <a:pt x="587227" y="-98206"/>
                  <a:pt x="547501" y="-247330"/>
                  <a:pt x="449821" y="-366860"/>
                </a:cubicBezTo>
                <a:cubicBezTo>
                  <a:pt x="607819" y="-355411"/>
                  <a:pt x="618447" y="-292846"/>
                  <a:pt x="798216" y="-255579"/>
                </a:cubicBezTo>
                <a:cubicBezTo>
                  <a:pt x="977985" y="-218312"/>
                  <a:pt x="1056468" y="-172083"/>
                  <a:pt x="1192553" y="-129624"/>
                </a:cubicBezTo>
                <a:cubicBezTo>
                  <a:pt x="1328638" y="-87165"/>
                  <a:pt x="1488855" y="-10652"/>
                  <a:pt x="1598375" y="0"/>
                </a:cubicBezTo>
                <a:cubicBezTo>
                  <a:pt x="1755554" y="-48137"/>
                  <a:pt x="2043096" y="7419"/>
                  <a:pt x="2202561" y="0"/>
                </a:cubicBezTo>
                <a:cubicBezTo>
                  <a:pt x="2362026" y="-7419"/>
                  <a:pt x="2510006" y="14177"/>
                  <a:pt x="2717238" y="0"/>
                </a:cubicBezTo>
                <a:cubicBezTo>
                  <a:pt x="2924470" y="-14177"/>
                  <a:pt x="3035686" y="25787"/>
                  <a:pt x="3231915" y="0"/>
                </a:cubicBezTo>
                <a:cubicBezTo>
                  <a:pt x="3428144" y="-25787"/>
                  <a:pt x="3700012" y="70929"/>
                  <a:pt x="3836101" y="0"/>
                </a:cubicBezTo>
                <a:cubicBezTo>
                  <a:pt x="3836312" y="25354"/>
                  <a:pt x="3833432" y="38890"/>
                  <a:pt x="3836101" y="71196"/>
                </a:cubicBezTo>
                <a:lnTo>
                  <a:pt x="3836101" y="71196"/>
                </a:lnTo>
                <a:cubicBezTo>
                  <a:pt x="3841970" y="108744"/>
                  <a:pt x="3832369" y="125041"/>
                  <a:pt x="3836101" y="177990"/>
                </a:cubicBezTo>
                <a:cubicBezTo>
                  <a:pt x="3840838" y="247715"/>
                  <a:pt x="3811312" y="322209"/>
                  <a:pt x="3836101" y="427177"/>
                </a:cubicBezTo>
                <a:cubicBezTo>
                  <a:pt x="3623895" y="440444"/>
                  <a:pt x="3469218" y="396237"/>
                  <a:pt x="3276670" y="427177"/>
                </a:cubicBezTo>
                <a:cubicBezTo>
                  <a:pt x="3084122" y="458117"/>
                  <a:pt x="3018077" y="410825"/>
                  <a:pt x="2784370" y="427177"/>
                </a:cubicBezTo>
                <a:cubicBezTo>
                  <a:pt x="2550663" y="443529"/>
                  <a:pt x="2445900" y="413571"/>
                  <a:pt x="2224938" y="427177"/>
                </a:cubicBezTo>
                <a:cubicBezTo>
                  <a:pt x="2003976" y="440783"/>
                  <a:pt x="1904191" y="380668"/>
                  <a:pt x="1598375" y="427177"/>
                </a:cubicBezTo>
                <a:cubicBezTo>
                  <a:pt x="1402191" y="461826"/>
                  <a:pt x="1343065" y="380115"/>
                  <a:pt x="1099682" y="427177"/>
                </a:cubicBezTo>
                <a:cubicBezTo>
                  <a:pt x="856299" y="474239"/>
                  <a:pt x="806718" y="390871"/>
                  <a:pt x="639350" y="427177"/>
                </a:cubicBezTo>
                <a:lnTo>
                  <a:pt x="639350" y="427177"/>
                </a:lnTo>
                <a:cubicBezTo>
                  <a:pt x="539787" y="435320"/>
                  <a:pt x="407885" y="405841"/>
                  <a:pt x="326069" y="427177"/>
                </a:cubicBezTo>
                <a:cubicBezTo>
                  <a:pt x="244253" y="448513"/>
                  <a:pt x="148269" y="397274"/>
                  <a:pt x="0" y="427177"/>
                </a:cubicBezTo>
                <a:cubicBezTo>
                  <a:pt x="-3481" y="375015"/>
                  <a:pt x="24144" y="281981"/>
                  <a:pt x="0" y="177990"/>
                </a:cubicBezTo>
                <a:cubicBezTo>
                  <a:pt x="-4088" y="128304"/>
                  <a:pt x="4561" y="103710"/>
                  <a:pt x="0" y="71196"/>
                </a:cubicBezTo>
                <a:lnTo>
                  <a:pt x="0" y="71196"/>
                </a:lnTo>
                <a:cubicBezTo>
                  <a:pt x="-1482" y="38348"/>
                  <a:pt x="5717" y="22398"/>
                  <a:pt x="0" y="0"/>
                </a:cubicBezTo>
                <a:close/>
              </a:path>
              <a:path w="3836101" h="427177" stroke="0" extrusionOk="0">
                <a:moveTo>
                  <a:pt x="0" y="0"/>
                </a:moveTo>
                <a:cubicBezTo>
                  <a:pt x="101384" y="-27341"/>
                  <a:pt x="178201" y="18406"/>
                  <a:pt x="306888" y="0"/>
                </a:cubicBezTo>
                <a:cubicBezTo>
                  <a:pt x="435575" y="-18406"/>
                  <a:pt x="538946" y="35028"/>
                  <a:pt x="639350" y="0"/>
                </a:cubicBezTo>
                <a:cubicBezTo>
                  <a:pt x="580843" y="-67321"/>
                  <a:pt x="539548" y="-214522"/>
                  <a:pt x="449821" y="-366860"/>
                </a:cubicBezTo>
                <a:cubicBezTo>
                  <a:pt x="634504" y="-343738"/>
                  <a:pt x="654408" y="-298196"/>
                  <a:pt x="844158" y="-240905"/>
                </a:cubicBezTo>
                <a:cubicBezTo>
                  <a:pt x="1033908" y="-183614"/>
                  <a:pt x="1046538" y="-159134"/>
                  <a:pt x="1192553" y="-129624"/>
                </a:cubicBezTo>
                <a:cubicBezTo>
                  <a:pt x="1338568" y="-100113"/>
                  <a:pt x="1494685" y="-24004"/>
                  <a:pt x="1598375" y="0"/>
                </a:cubicBezTo>
                <a:cubicBezTo>
                  <a:pt x="1800151" y="-15592"/>
                  <a:pt x="1970387" y="9026"/>
                  <a:pt x="2090675" y="0"/>
                </a:cubicBezTo>
                <a:cubicBezTo>
                  <a:pt x="2210963" y="-9026"/>
                  <a:pt x="2375837" y="52849"/>
                  <a:pt x="2605352" y="0"/>
                </a:cubicBezTo>
                <a:cubicBezTo>
                  <a:pt x="2834867" y="-52849"/>
                  <a:pt x="2920440" y="22469"/>
                  <a:pt x="3164783" y="0"/>
                </a:cubicBezTo>
                <a:cubicBezTo>
                  <a:pt x="3409126" y="-22469"/>
                  <a:pt x="3585701" y="74185"/>
                  <a:pt x="3836101" y="0"/>
                </a:cubicBezTo>
                <a:cubicBezTo>
                  <a:pt x="3838414" y="18094"/>
                  <a:pt x="3828809" y="43139"/>
                  <a:pt x="3836101" y="71196"/>
                </a:cubicBezTo>
                <a:lnTo>
                  <a:pt x="3836101" y="71196"/>
                </a:lnTo>
                <a:cubicBezTo>
                  <a:pt x="3843593" y="99093"/>
                  <a:pt x="3829807" y="141224"/>
                  <a:pt x="3836101" y="177990"/>
                </a:cubicBezTo>
                <a:cubicBezTo>
                  <a:pt x="3843640" y="236753"/>
                  <a:pt x="3817339" y="304791"/>
                  <a:pt x="3836101" y="427177"/>
                </a:cubicBezTo>
                <a:cubicBezTo>
                  <a:pt x="3683371" y="433748"/>
                  <a:pt x="3456493" y="362980"/>
                  <a:pt x="3231915" y="427177"/>
                </a:cubicBezTo>
                <a:cubicBezTo>
                  <a:pt x="3007337" y="491374"/>
                  <a:pt x="2867075" y="405526"/>
                  <a:pt x="2694861" y="427177"/>
                </a:cubicBezTo>
                <a:cubicBezTo>
                  <a:pt x="2522647" y="448828"/>
                  <a:pt x="2354201" y="386620"/>
                  <a:pt x="2113052" y="427177"/>
                </a:cubicBezTo>
                <a:cubicBezTo>
                  <a:pt x="1871903" y="467734"/>
                  <a:pt x="1759915" y="391590"/>
                  <a:pt x="1598375" y="427177"/>
                </a:cubicBezTo>
                <a:cubicBezTo>
                  <a:pt x="1471726" y="450649"/>
                  <a:pt x="1359792" y="375901"/>
                  <a:pt x="1128453" y="427177"/>
                </a:cubicBezTo>
                <a:cubicBezTo>
                  <a:pt x="897114" y="478453"/>
                  <a:pt x="737721" y="376697"/>
                  <a:pt x="639350" y="427177"/>
                </a:cubicBezTo>
                <a:lnTo>
                  <a:pt x="639350" y="427177"/>
                </a:lnTo>
                <a:cubicBezTo>
                  <a:pt x="493500" y="459802"/>
                  <a:pt x="405844" y="396427"/>
                  <a:pt x="326069" y="427177"/>
                </a:cubicBezTo>
                <a:cubicBezTo>
                  <a:pt x="246294" y="457927"/>
                  <a:pt x="134806" y="389074"/>
                  <a:pt x="0" y="427177"/>
                </a:cubicBezTo>
                <a:cubicBezTo>
                  <a:pt x="-26593" y="328709"/>
                  <a:pt x="19715" y="264478"/>
                  <a:pt x="0" y="177990"/>
                </a:cubicBezTo>
                <a:cubicBezTo>
                  <a:pt x="-4798" y="133261"/>
                  <a:pt x="9489" y="109003"/>
                  <a:pt x="0" y="71196"/>
                </a:cubicBezTo>
                <a:lnTo>
                  <a:pt x="0" y="71196"/>
                </a:lnTo>
                <a:cubicBezTo>
                  <a:pt x="-5996" y="51987"/>
                  <a:pt x="1029" y="14725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-38274"/>
                      <a:gd name="adj2" fmla="val -135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44 Zeichen = 45 Bytes</a:t>
            </a:r>
          </a:p>
        </p:txBody>
      </p:sp>
      <p:sp>
        <p:nvSpPr>
          <p:cNvPr id="22" name="Rechteckige Legende 3">
            <a:extLst>
              <a:ext uri="{FF2B5EF4-FFF2-40B4-BE49-F238E27FC236}">
                <a16:creationId xmlns:a16="http://schemas.microsoft.com/office/drawing/2014/main" id="{A570A48E-84EB-108E-5622-257ED6C9F32A}"/>
              </a:ext>
            </a:extLst>
          </p:cNvPr>
          <p:cNvSpPr/>
          <p:nvPr/>
        </p:nvSpPr>
        <p:spPr>
          <a:xfrm>
            <a:off x="4290232" y="1304925"/>
            <a:ext cx="1735423" cy="427177"/>
          </a:xfrm>
          <a:custGeom>
            <a:avLst/>
            <a:gdLst>
              <a:gd name="connsiteX0" fmla="*/ 0 w 1735423"/>
              <a:gd name="connsiteY0" fmla="*/ 0 h 427177"/>
              <a:gd name="connsiteX1" fmla="*/ 289237 w 1735423"/>
              <a:gd name="connsiteY1" fmla="*/ 0 h 427177"/>
              <a:gd name="connsiteX2" fmla="*/ 289237 w 1735423"/>
              <a:gd name="connsiteY2" fmla="*/ 0 h 427177"/>
              <a:gd name="connsiteX3" fmla="*/ 723093 w 1735423"/>
              <a:gd name="connsiteY3" fmla="*/ 0 h 427177"/>
              <a:gd name="connsiteX4" fmla="*/ 1209011 w 1735423"/>
              <a:gd name="connsiteY4" fmla="*/ 0 h 427177"/>
              <a:gd name="connsiteX5" fmla="*/ 1735423 w 1735423"/>
              <a:gd name="connsiteY5" fmla="*/ 0 h 427177"/>
              <a:gd name="connsiteX6" fmla="*/ 1735423 w 1735423"/>
              <a:gd name="connsiteY6" fmla="*/ 71196 h 427177"/>
              <a:gd name="connsiteX7" fmla="*/ 1735423 w 1735423"/>
              <a:gd name="connsiteY7" fmla="*/ 71196 h 427177"/>
              <a:gd name="connsiteX8" fmla="*/ 1735423 w 1735423"/>
              <a:gd name="connsiteY8" fmla="*/ 177990 h 427177"/>
              <a:gd name="connsiteX9" fmla="*/ 1735423 w 1735423"/>
              <a:gd name="connsiteY9" fmla="*/ 427177 h 427177"/>
              <a:gd name="connsiteX10" fmla="*/ 1209011 w 1735423"/>
              <a:gd name="connsiteY10" fmla="*/ 427177 h 427177"/>
              <a:gd name="connsiteX11" fmla="*/ 723093 w 1735423"/>
              <a:gd name="connsiteY11" fmla="*/ 427177 h 427177"/>
              <a:gd name="connsiteX12" fmla="*/ 289237 w 1735423"/>
              <a:gd name="connsiteY12" fmla="*/ 427177 h 427177"/>
              <a:gd name="connsiteX13" fmla="*/ 289237 w 1735423"/>
              <a:gd name="connsiteY13" fmla="*/ 427177 h 427177"/>
              <a:gd name="connsiteX14" fmla="*/ 0 w 1735423"/>
              <a:gd name="connsiteY14" fmla="*/ 427177 h 427177"/>
              <a:gd name="connsiteX15" fmla="*/ 0 w 1735423"/>
              <a:gd name="connsiteY15" fmla="*/ 177990 h 427177"/>
              <a:gd name="connsiteX16" fmla="*/ -272496 w 1735423"/>
              <a:gd name="connsiteY16" fmla="*/ 196664 h 427177"/>
              <a:gd name="connsiteX17" fmla="*/ 0 w 1735423"/>
              <a:gd name="connsiteY17" fmla="*/ 71196 h 427177"/>
              <a:gd name="connsiteX18" fmla="*/ 0 w 1735423"/>
              <a:gd name="connsiteY18" fmla="*/ 0 h 42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35423" h="427177" fill="none" extrusionOk="0">
                <a:moveTo>
                  <a:pt x="0" y="0"/>
                </a:moveTo>
                <a:cubicBezTo>
                  <a:pt x="124259" y="-27316"/>
                  <a:pt x="193154" y="6995"/>
                  <a:pt x="289237" y="0"/>
                </a:cubicBezTo>
                <a:lnTo>
                  <a:pt x="289237" y="0"/>
                </a:lnTo>
                <a:cubicBezTo>
                  <a:pt x="417729" y="-48527"/>
                  <a:pt x="587500" y="22627"/>
                  <a:pt x="723093" y="0"/>
                </a:cubicBezTo>
                <a:cubicBezTo>
                  <a:pt x="834178" y="-49009"/>
                  <a:pt x="1050756" y="43738"/>
                  <a:pt x="1209011" y="0"/>
                </a:cubicBezTo>
                <a:cubicBezTo>
                  <a:pt x="1367266" y="-43738"/>
                  <a:pt x="1509971" y="54755"/>
                  <a:pt x="1735423" y="0"/>
                </a:cubicBezTo>
                <a:cubicBezTo>
                  <a:pt x="1739593" y="21865"/>
                  <a:pt x="1733460" y="53493"/>
                  <a:pt x="1735423" y="71196"/>
                </a:cubicBezTo>
                <a:lnTo>
                  <a:pt x="1735423" y="71196"/>
                </a:lnTo>
                <a:cubicBezTo>
                  <a:pt x="1738888" y="117881"/>
                  <a:pt x="1732410" y="132368"/>
                  <a:pt x="1735423" y="177990"/>
                </a:cubicBezTo>
                <a:cubicBezTo>
                  <a:pt x="1758202" y="293024"/>
                  <a:pt x="1734011" y="361681"/>
                  <a:pt x="1735423" y="427177"/>
                </a:cubicBezTo>
                <a:cubicBezTo>
                  <a:pt x="1600449" y="444095"/>
                  <a:pt x="1422516" y="401782"/>
                  <a:pt x="1209011" y="427177"/>
                </a:cubicBezTo>
                <a:cubicBezTo>
                  <a:pt x="995506" y="452572"/>
                  <a:pt x="858170" y="372236"/>
                  <a:pt x="723093" y="427177"/>
                </a:cubicBezTo>
                <a:cubicBezTo>
                  <a:pt x="543845" y="459162"/>
                  <a:pt x="383342" y="395062"/>
                  <a:pt x="289237" y="427177"/>
                </a:cubicBezTo>
                <a:lnTo>
                  <a:pt x="289237" y="427177"/>
                </a:lnTo>
                <a:cubicBezTo>
                  <a:pt x="146730" y="452679"/>
                  <a:pt x="59058" y="417400"/>
                  <a:pt x="0" y="427177"/>
                </a:cubicBezTo>
                <a:cubicBezTo>
                  <a:pt x="-19248" y="347919"/>
                  <a:pt x="153" y="266716"/>
                  <a:pt x="0" y="177990"/>
                </a:cubicBezTo>
                <a:cubicBezTo>
                  <a:pt x="-57855" y="183685"/>
                  <a:pt x="-182794" y="174615"/>
                  <a:pt x="-272496" y="196664"/>
                </a:cubicBezTo>
                <a:cubicBezTo>
                  <a:pt x="-211630" y="129352"/>
                  <a:pt x="-117945" y="158566"/>
                  <a:pt x="0" y="71196"/>
                </a:cubicBezTo>
                <a:cubicBezTo>
                  <a:pt x="-8530" y="48252"/>
                  <a:pt x="4161" y="28982"/>
                  <a:pt x="0" y="0"/>
                </a:cubicBezTo>
                <a:close/>
              </a:path>
              <a:path w="1735423" h="427177" stroke="0" extrusionOk="0">
                <a:moveTo>
                  <a:pt x="0" y="0"/>
                </a:moveTo>
                <a:cubicBezTo>
                  <a:pt x="61998" y="-633"/>
                  <a:pt x="177100" y="24819"/>
                  <a:pt x="289237" y="0"/>
                </a:cubicBezTo>
                <a:lnTo>
                  <a:pt x="289237" y="0"/>
                </a:lnTo>
                <a:cubicBezTo>
                  <a:pt x="479708" y="-25811"/>
                  <a:pt x="543387" y="30715"/>
                  <a:pt x="723093" y="0"/>
                </a:cubicBezTo>
                <a:cubicBezTo>
                  <a:pt x="959236" y="-3121"/>
                  <a:pt x="1086245" y="13632"/>
                  <a:pt x="1249505" y="0"/>
                </a:cubicBezTo>
                <a:cubicBezTo>
                  <a:pt x="1412765" y="-13632"/>
                  <a:pt x="1500043" y="46403"/>
                  <a:pt x="1735423" y="0"/>
                </a:cubicBezTo>
                <a:cubicBezTo>
                  <a:pt x="1739439" y="28561"/>
                  <a:pt x="1730395" y="56524"/>
                  <a:pt x="1735423" y="71196"/>
                </a:cubicBezTo>
                <a:lnTo>
                  <a:pt x="1735423" y="71196"/>
                </a:lnTo>
                <a:cubicBezTo>
                  <a:pt x="1744847" y="116068"/>
                  <a:pt x="1726156" y="150691"/>
                  <a:pt x="1735423" y="177990"/>
                </a:cubicBezTo>
                <a:cubicBezTo>
                  <a:pt x="1751199" y="238925"/>
                  <a:pt x="1708928" y="354491"/>
                  <a:pt x="1735423" y="427177"/>
                </a:cubicBezTo>
                <a:cubicBezTo>
                  <a:pt x="1628173" y="485059"/>
                  <a:pt x="1430877" y="422674"/>
                  <a:pt x="1249505" y="427177"/>
                </a:cubicBezTo>
                <a:cubicBezTo>
                  <a:pt x="1068133" y="431680"/>
                  <a:pt x="948206" y="382457"/>
                  <a:pt x="723093" y="427177"/>
                </a:cubicBezTo>
                <a:cubicBezTo>
                  <a:pt x="613312" y="467952"/>
                  <a:pt x="381069" y="419097"/>
                  <a:pt x="289237" y="427177"/>
                </a:cubicBezTo>
                <a:lnTo>
                  <a:pt x="289237" y="427177"/>
                </a:lnTo>
                <a:cubicBezTo>
                  <a:pt x="152916" y="461632"/>
                  <a:pt x="86900" y="404355"/>
                  <a:pt x="0" y="427177"/>
                </a:cubicBezTo>
                <a:cubicBezTo>
                  <a:pt x="-21899" y="371909"/>
                  <a:pt x="20648" y="240226"/>
                  <a:pt x="0" y="177990"/>
                </a:cubicBezTo>
                <a:cubicBezTo>
                  <a:pt x="-78517" y="202402"/>
                  <a:pt x="-203772" y="173995"/>
                  <a:pt x="-272496" y="196664"/>
                </a:cubicBezTo>
                <a:cubicBezTo>
                  <a:pt x="-196558" y="132551"/>
                  <a:pt x="-69938" y="104249"/>
                  <a:pt x="0" y="71196"/>
                </a:cubicBezTo>
                <a:cubicBezTo>
                  <a:pt x="-3917" y="41586"/>
                  <a:pt x="7433" y="32731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-65702"/>
                      <a:gd name="adj2" fmla="val -3962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Ca. 7 kB</a:t>
            </a: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39BF518D-B23E-991E-34E5-4C56E7CC3807}"/>
              </a:ext>
            </a:extLst>
          </p:cNvPr>
          <p:cNvGrpSpPr/>
          <p:nvPr/>
        </p:nvGrpSpPr>
        <p:grpSpPr>
          <a:xfrm>
            <a:off x="8275575" y="3026618"/>
            <a:ext cx="1577421" cy="1946003"/>
            <a:chOff x="8694769" y="2874426"/>
            <a:chExt cx="1577421" cy="1946003"/>
          </a:xfrm>
        </p:grpSpPr>
        <p:sp>
          <p:nvSpPr>
            <p:cNvPr id="10" name="Rechteckige Legende 3">
              <a:extLst>
                <a:ext uri="{FF2B5EF4-FFF2-40B4-BE49-F238E27FC236}">
                  <a16:creationId xmlns:a16="http://schemas.microsoft.com/office/drawing/2014/main" id="{C4D73496-F37D-E927-ABAA-268EBDB07E3F}"/>
                </a:ext>
              </a:extLst>
            </p:cNvPr>
            <p:cNvSpPr/>
            <p:nvPr/>
          </p:nvSpPr>
          <p:spPr>
            <a:xfrm>
              <a:off x="8694769" y="2874426"/>
              <a:ext cx="1577421" cy="1946003"/>
            </a:xfrm>
            <a:custGeom>
              <a:avLst/>
              <a:gdLst>
                <a:gd name="connsiteX0" fmla="*/ 0 w 1577421"/>
                <a:gd name="connsiteY0" fmla="*/ 0 h 1946003"/>
                <a:gd name="connsiteX1" fmla="*/ 478484 w 1577421"/>
                <a:gd name="connsiteY1" fmla="*/ 0 h 1946003"/>
                <a:gd name="connsiteX2" fmla="*/ 920162 w 1577421"/>
                <a:gd name="connsiteY2" fmla="*/ 0 h 1946003"/>
                <a:gd name="connsiteX3" fmla="*/ 1390957 w 1577421"/>
                <a:gd name="connsiteY3" fmla="*/ -369371 h 1946003"/>
                <a:gd name="connsiteX4" fmla="*/ 1861751 w 1577421"/>
                <a:gd name="connsiteY4" fmla="*/ -738742 h 1946003"/>
                <a:gd name="connsiteX5" fmla="*/ 1604551 w 1577421"/>
                <a:gd name="connsiteY5" fmla="*/ -391533 h 1946003"/>
                <a:gd name="connsiteX6" fmla="*/ 1314518 w 1577421"/>
                <a:gd name="connsiteY6" fmla="*/ 0 h 1946003"/>
                <a:gd name="connsiteX7" fmla="*/ 1577421 w 1577421"/>
                <a:gd name="connsiteY7" fmla="*/ 0 h 1946003"/>
                <a:gd name="connsiteX8" fmla="*/ 1577421 w 1577421"/>
                <a:gd name="connsiteY8" fmla="*/ 324334 h 1946003"/>
                <a:gd name="connsiteX9" fmla="*/ 1577421 w 1577421"/>
                <a:gd name="connsiteY9" fmla="*/ 324334 h 1946003"/>
                <a:gd name="connsiteX10" fmla="*/ 1577421 w 1577421"/>
                <a:gd name="connsiteY10" fmla="*/ 810835 h 1946003"/>
                <a:gd name="connsiteX11" fmla="*/ 1577421 w 1577421"/>
                <a:gd name="connsiteY11" fmla="*/ 1401122 h 1946003"/>
                <a:gd name="connsiteX12" fmla="*/ 1577421 w 1577421"/>
                <a:gd name="connsiteY12" fmla="*/ 1946003 h 1946003"/>
                <a:gd name="connsiteX13" fmla="*/ 1314518 w 1577421"/>
                <a:gd name="connsiteY13" fmla="*/ 1946003 h 1946003"/>
                <a:gd name="connsiteX14" fmla="*/ 920162 w 1577421"/>
                <a:gd name="connsiteY14" fmla="*/ 1946003 h 1946003"/>
                <a:gd name="connsiteX15" fmla="*/ 920162 w 1577421"/>
                <a:gd name="connsiteY15" fmla="*/ 1946003 h 1946003"/>
                <a:gd name="connsiteX16" fmla="*/ 460081 w 1577421"/>
                <a:gd name="connsiteY16" fmla="*/ 1946003 h 1946003"/>
                <a:gd name="connsiteX17" fmla="*/ 0 w 1577421"/>
                <a:gd name="connsiteY17" fmla="*/ 1946003 h 1946003"/>
                <a:gd name="connsiteX18" fmla="*/ 0 w 1577421"/>
                <a:gd name="connsiteY18" fmla="*/ 1412474 h 1946003"/>
                <a:gd name="connsiteX19" fmla="*/ 0 w 1577421"/>
                <a:gd name="connsiteY19" fmla="*/ 810835 h 1946003"/>
                <a:gd name="connsiteX20" fmla="*/ 0 w 1577421"/>
                <a:gd name="connsiteY20" fmla="*/ 324334 h 1946003"/>
                <a:gd name="connsiteX21" fmla="*/ 0 w 1577421"/>
                <a:gd name="connsiteY21" fmla="*/ 324334 h 1946003"/>
                <a:gd name="connsiteX22" fmla="*/ 0 w 1577421"/>
                <a:gd name="connsiteY22" fmla="*/ 0 h 194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77421" h="1946003" fill="none" extrusionOk="0">
                  <a:moveTo>
                    <a:pt x="0" y="0"/>
                  </a:moveTo>
                  <a:cubicBezTo>
                    <a:pt x="134499" y="-10747"/>
                    <a:pt x="352306" y="20461"/>
                    <a:pt x="478484" y="0"/>
                  </a:cubicBezTo>
                  <a:cubicBezTo>
                    <a:pt x="604662" y="-20461"/>
                    <a:pt x="729740" y="11042"/>
                    <a:pt x="920162" y="0"/>
                  </a:cubicBezTo>
                  <a:cubicBezTo>
                    <a:pt x="1108587" y="-168805"/>
                    <a:pt x="1217162" y="-192170"/>
                    <a:pt x="1390957" y="-369371"/>
                  </a:cubicBezTo>
                  <a:cubicBezTo>
                    <a:pt x="1564752" y="-546572"/>
                    <a:pt x="1680780" y="-530363"/>
                    <a:pt x="1861751" y="-738742"/>
                  </a:cubicBezTo>
                  <a:cubicBezTo>
                    <a:pt x="1792063" y="-597557"/>
                    <a:pt x="1673338" y="-549459"/>
                    <a:pt x="1604551" y="-391533"/>
                  </a:cubicBezTo>
                  <a:cubicBezTo>
                    <a:pt x="1535765" y="-233606"/>
                    <a:pt x="1403265" y="-204351"/>
                    <a:pt x="1314518" y="0"/>
                  </a:cubicBezTo>
                  <a:cubicBezTo>
                    <a:pt x="1386870" y="-27627"/>
                    <a:pt x="1492541" y="22745"/>
                    <a:pt x="1577421" y="0"/>
                  </a:cubicBezTo>
                  <a:cubicBezTo>
                    <a:pt x="1607705" y="88095"/>
                    <a:pt x="1570039" y="231853"/>
                    <a:pt x="1577421" y="324334"/>
                  </a:cubicBezTo>
                  <a:lnTo>
                    <a:pt x="1577421" y="324334"/>
                  </a:lnTo>
                  <a:cubicBezTo>
                    <a:pt x="1595303" y="527568"/>
                    <a:pt x="1558488" y="602839"/>
                    <a:pt x="1577421" y="810835"/>
                  </a:cubicBezTo>
                  <a:cubicBezTo>
                    <a:pt x="1612420" y="1056430"/>
                    <a:pt x="1513291" y="1139925"/>
                    <a:pt x="1577421" y="1401122"/>
                  </a:cubicBezTo>
                  <a:cubicBezTo>
                    <a:pt x="1641551" y="1662319"/>
                    <a:pt x="1524219" y="1686795"/>
                    <a:pt x="1577421" y="1946003"/>
                  </a:cubicBezTo>
                  <a:cubicBezTo>
                    <a:pt x="1481997" y="1976263"/>
                    <a:pt x="1407606" y="1942023"/>
                    <a:pt x="1314518" y="1946003"/>
                  </a:cubicBezTo>
                  <a:cubicBezTo>
                    <a:pt x="1227339" y="1962245"/>
                    <a:pt x="1060355" y="1917587"/>
                    <a:pt x="920162" y="1946003"/>
                  </a:cubicBezTo>
                  <a:lnTo>
                    <a:pt x="920162" y="1946003"/>
                  </a:lnTo>
                  <a:cubicBezTo>
                    <a:pt x="746344" y="1947709"/>
                    <a:pt x="617622" y="1921804"/>
                    <a:pt x="460081" y="1946003"/>
                  </a:cubicBezTo>
                  <a:cubicBezTo>
                    <a:pt x="302540" y="1970202"/>
                    <a:pt x="129380" y="1931026"/>
                    <a:pt x="0" y="1946003"/>
                  </a:cubicBezTo>
                  <a:cubicBezTo>
                    <a:pt x="-5359" y="1724492"/>
                    <a:pt x="50173" y="1670938"/>
                    <a:pt x="0" y="1412474"/>
                  </a:cubicBezTo>
                  <a:cubicBezTo>
                    <a:pt x="-50173" y="1154010"/>
                    <a:pt x="67938" y="935577"/>
                    <a:pt x="0" y="810835"/>
                  </a:cubicBezTo>
                  <a:cubicBezTo>
                    <a:pt x="-27447" y="568768"/>
                    <a:pt x="32735" y="446729"/>
                    <a:pt x="0" y="324334"/>
                  </a:cubicBezTo>
                  <a:lnTo>
                    <a:pt x="0" y="324334"/>
                  </a:lnTo>
                  <a:cubicBezTo>
                    <a:pt x="-23739" y="187427"/>
                    <a:pt x="245" y="98164"/>
                    <a:pt x="0" y="0"/>
                  </a:cubicBezTo>
                  <a:close/>
                </a:path>
                <a:path w="1577421" h="1946003" stroke="0" extrusionOk="0">
                  <a:moveTo>
                    <a:pt x="0" y="0"/>
                  </a:moveTo>
                  <a:cubicBezTo>
                    <a:pt x="162116" y="-23126"/>
                    <a:pt x="336088" y="21132"/>
                    <a:pt x="441678" y="0"/>
                  </a:cubicBezTo>
                  <a:cubicBezTo>
                    <a:pt x="547268" y="-21132"/>
                    <a:pt x="701174" y="47327"/>
                    <a:pt x="920162" y="0"/>
                  </a:cubicBezTo>
                  <a:cubicBezTo>
                    <a:pt x="1094439" y="-213796"/>
                    <a:pt x="1269682" y="-239649"/>
                    <a:pt x="1381541" y="-361984"/>
                  </a:cubicBezTo>
                  <a:cubicBezTo>
                    <a:pt x="1493400" y="-484319"/>
                    <a:pt x="1772963" y="-580747"/>
                    <a:pt x="1861751" y="-738742"/>
                  </a:cubicBezTo>
                  <a:cubicBezTo>
                    <a:pt x="1757291" y="-582860"/>
                    <a:pt x="1663100" y="-529410"/>
                    <a:pt x="1582662" y="-361984"/>
                  </a:cubicBezTo>
                  <a:cubicBezTo>
                    <a:pt x="1502225" y="-194558"/>
                    <a:pt x="1356356" y="-142981"/>
                    <a:pt x="1314518" y="0"/>
                  </a:cubicBezTo>
                  <a:cubicBezTo>
                    <a:pt x="1425041" y="-4311"/>
                    <a:pt x="1449023" y="22343"/>
                    <a:pt x="1577421" y="0"/>
                  </a:cubicBezTo>
                  <a:cubicBezTo>
                    <a:pt x="1595573" y="86190"/>
                    <a:pt x="1542438" y="256560"/>
                    <a:pt x="1577421" y="324334"/>
                  </a:cubicBezTo>
                  <a:lnTo>
                    <a:pt x="1577421" y="324334"/>
                  </a:lnTo>
                  <a:cubicBezTo>
                    <a:pt x="1608876" y="471470"/>
                    <a:pt x="1543224" y="571506"/>
                    <a:pt x="1577421" y="810835"/>
                  </a:cubicBezTo>
                  <a:cubicBezTo>
                    <a:pt x="1616274" y="964090"/>
                    <a:pt x="1570123" y="1119629"/>
                    <a:pt x="1577421" y="1378419"/>
                  </a:cubicBezTo>
                  <a:cubicBezTo>
                    <a:pt x="1584719" y="1637209"/>
                    <a:pt x="1568942" y="1796445"/>
                    <a:pt x="1577421" y="1946003"/>
                  </a:cubicBezTo>
                  <a:cubicBezTo>
                    <a:pt x="1448975" y="1972765"/>
                    <a:pt x="1380194" y="1930932"/>
                    <a:pt x="1314518" y="1946003"/>
                  </a:cubicBezTo>
                  <a:cubicBezTo>
                    <a:pt x="1187795" y="1983345"/>
                    <a:pt x="1076654" y="1907458"/>
                    <a:pt x="920162" y="1946003"/>
                  </a:cubicBezTo>
                  <a:lnTo>
                    <a:pt x="920162" y="1946003"/>
                  </a:lnTo>
                  <a:cubicBezTo>
                    <a:pt x="758209" y="1959545"/>
                    <a:pt x="640735" y="1896819"/>
                    <a:pt x="450879" y="1946003"/>
                  </a:cubicBezTo>
                  <a:cubicBezTo>
                    <a:pt x="261023" y="1995187"/>
                    <a:pt x="108384" y="1928118"/>
                    <a:pt x="0" y="1946003"/>
                  </a:cubicBezTo>
                  <a:cubicBezTo>
                    <a:pt x="-31366" y="1792222"/>
                    <a:pt x="40313" y="1515679"/>
                    <a:pt x="0" y="1401122"/>
                  </a:cubicBezTo>
                  <a:cubicBezTo>
                    <a:pt x="-40313" y="1286565"/>
                    <a:pt x="29064" y="1021862"/>
                    <a:pt x="0" y="810835"/>
                  </a:cubicBezTo>
                  <a:cubicBezTo>
                    <a:pt x="-16821" y="683901"/>
                    <a:pt x="41814" y="480295"/>
                    <a:pt x="0" y="324334"/>
                  </a:cubicBezTo>
                  <a:lnTo>
                    <a:pt x="0" y="324334"/>
                  </a:lnTo>
                  <a:cubicBezTo>
                    <a:pt x="-10649" y="189634"/>
                    <a:pt x="33642" y="116393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 sd="1556376740">
                    <a:prstGeom prst="wedgeRectCallout">
                      <a:avLst>
                        <a:gd name="adj1" fmla="val 68025"/>
                        <a:gd name="adj2" fmla="val -87962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800" dirty="0">
                <a:solidFill>
                  <a:srgbClr val="FFFF00"/>
                </a:solidFill>
              </a:endParaRPr>
            </a:p>
            <a:p>
              <a:pPr algn="ctr"/>
              <a:endParaRPr lang="de-DE" sz="2800" dirty="0">
                <a:solidFill>
                  <a:srgbClr val="FFFF00"/>
                </a:solidFill>
              </a:endParaRPr>
            </a:p>
            <a:p>
              <a:pPr algn="ctr"/>
              <a:endParaRPr lang="de-DE" sz="2800" dirty="0">
                <a:solidFill>
                  <a:srgbClr val="FFFF00"/>
                </a:solidFill>
              </a:endParaRPr>
            </a:p>
            <a:p>
              <a:pPr algn="ctr"/>
              <a:r>
                <a:rPr lang="de-DE" sz="2800" dirty="0">
                  <a:solidFill>
                    <a:srgbClr val="FFFF00"/>
                  </a:solidFill>
                </a:rPr>
                <a:t>&gt; 2 GB!</a:t>
              </a:r>
            </a:p>
          </p:txBody>
        </p:sp>
        <p:pic>
          <p:nvPicPr>
            <p:cNvPr id="13" name="Grafik 12" descr="Ein Bild, das Cartoon, Kreis, Clipart, Smiley enthält.&#10;&#10;KI-generierte Inhalte können fehlerhaft sein.">
              <a:extLst>
                <a:ext uri="{FF2B5EF4-FFF2-40B4-BE49-F238E27FC236}">
                  <a16:creationId xmlns:a16="http://schemas.microsoft.com/office/drawing/2014/main" id="{18B70CD8-1568-62C0-4CE9-23F0AED4D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9479" y="2914072"/>
              <a:ext cx="1317988" cy="1433509"/>
            </a:xfrm>
            <a:prstGeom prst="rect">
              <a:avLst/>
            </a:prstGeom>
          </p:spPr>
        </p:pic>
      </p:grpSp>
      <p:pic>
        <p:nvPicPr>
          <p:cNvPr id="20" name="Grafik 19" descr="Ein Bild, das Text, Rechteck, Screenshot, Symbol enthält.&#10;&#10;KI-generierte Inhalte können fehlerhaft sein.">
            <a:extLst>
              <a:ext uri="{FF2B5EF4-FFF2-40B4-BE49-F238E27FC236}">
                <a16:creationId xmlns:a16="http://schemas.microsoft.com/office/drawing/2014/main" id="{70C8241C-49E1-21B5-F37D-8D38C6CB3A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536" y="828606"/>
            <a:ext cx="505923" cy="5190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826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494"/>
    </mc:Choice>
    <mc:Fallback xmlns="">
      <p:transition spd="slow" advTm="1354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  <p:bldP spid="5" grpId="0" build="p"/>
      <p:bldP spid="6" grpId="0" build="p"/>
      <p:bldP spid="7" grpId="0" build="p"/>
      <p:bldP spid="8" grpId="0" build="p"/>
      <p:bldP spid="11" grpId="0" animBg="1"/>
      <p:bldP spid="12" grpId="0" animBg="1"/>
      <p:bldP spid="12" grpId="1" animBg="1"/>
      <p:bldP spid="22" grpId="0" animBg="1"/>
      <p:bldP spid="22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1EC198-19C9-8E5E-E2EE-E85585FFA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Dateinamen/Links speichern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B33FEFD-C525-8249-F4A2-8AA6756DBD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/>
          <a:lstStyle/>
          <a:p>
            <a:r>
              <a:rPr lang="de-DE" dirty="0"/>
              <a:t>Text: "X:\Meine_Grafiken\ AEK_Logo.png"</a:t>
            </a:r>
          </a:p>
          <a:p>
            <a:r>
              <a:rPr lang="de-DE" dirty="0"/>
              <a:t>Link: "#file:///X:\Meine_Grafiken\ AEK_Logo.png#"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85D7B9A-6BC6-6120-E6F3-BE9233C1AA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C21A146-57C6-1832-7EAD-A0F45EE818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26.440 kB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5A93A78-8C84-EF14-C450-1DC3F00C62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Link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A4E1441-DEC7-1FF8-FF75-21F8BB9E8E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38.896 kB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7F32444-1BDA-66E5-86DF-DFA525AAB6F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147 %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DA363A9C-5EA3-756A-F925-0F98D3BD81E3}"/>
                  </a:ext>
                </a:extLst>
              </p14:cNvPr>
              <p14:cNvContentPartPr/>
              <p14:nvPr/>
            </p14:nvContentPartPr>
            <p14:xfrm>
              <a:off x="7857646" y="1979436"/>
              <a:ext cx="690248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DA363A9C-5EA3-756A-F925-0F98D3BD81E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41811" y="1916076"/>
                <a:ext cx="721557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Text, Rechteck, Screenshot, Symbol enthält.&#10;&#10;KI-generierte Inhalte können fehlerhaft sein.">
            <a:extLst>
              <a:ext uri="{FF2B5EF4-FFF2-40B4-BE49-F238E27FC236}">
                <a16:creationId xmlns:a16="http://schemas.microsoft.com/office/drawing/2014/main" id="{1DAC0407-E083-7D7D-FE36-BE0AAB8E5A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536" y="828606"/>
            <a:ext cx="505923" cy="519007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EC0B307C-E0C8-59A3-3BB7-56B6A1E904D2}"/>
              </a:ext>
            </a:extLst>
          </p:cNvPr>
          <p:cNvSpPr txBox="1"/>
          <p:nvPr/>
        </p:nvSpPr>
        <p:spPr>
          <a:xfrm>
            <a:off x="10399486" y="1476478"/>
            <a:ext cx="1286933" cy="369332"/>
          </a:xfrm>
          <a:prstGeom prst="rect">
            <a:avLst/>
          </a:prstGeom>
          <a:solidFill>
            <a:srgbClr val="0B76A0"/>
          </a:solidFill>
        </p:spPr>
        <p:txBody>
          <a:bodyPr wrap="square" lIns="36000" rIns="36000">
            <a:spAutoFit/>
          </a:bodyPr>
          <a:lstStyle/>
          <a:p>
            <a:pPr algn="r"/>
            <a:r>
              <a:rPr lang="de-DE" sz="18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ca. Größe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43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692"/>
    </mc:Choice>
    <mc:Fallback xmlns="">
      <p:transition spd="slow" advTm="856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42CC11-4BDE-C6BB-E720-27C4EE6E4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3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64D4DA0-BE21-4CED-522C-EE53BF20DE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Indexe/Indizes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44160E5-8A98-D20A-8BF0-F8554ED99A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3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4415E77-4C34-0F64-42B6-4850E559FC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HeyKI_4">
            <a:hlinkClick r:id="" action="ppaction://media"/>
            <a:extLst>
              <a:ext uri="{FF2B5EF4-FFF2-40B4-BE49-F238E27FC236}">
                <a16:creationId xmlns:a16="http://schemas.microsoft.com/office/drawing/2014/main" id="{62FB5BAC-E917-5A92-CEC7-AC28E69967C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21942" r="22048"/>
          <a:stretch>
            <a:fillRect/>
          </a:stretch>
        </p:blipFill>
        <p:spPr>
          <a:xfrm>
            <a:off x="6275388" y="296863"/>
            <a:ext cx="5616574" cy="5472112"/>
          </a:xfrm>
          <a:prstGeom prst="rect">
            <a:avLst/>
          </a:prstGeom>
          <a:ln w="9525">
            <a:solidFill>
              <a:srgbClr val="38342B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3947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100"/>
    </mc:Choice>
    <mc:Fallback xmlns="">
      <p:transition spd="slow" advTm="86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13016" objId="7"/>
        <p14:stopEvt time="83376" objId="7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307645-CBC6-92D7-4BA1-7306A335C4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224" y="699033"/>
            <a:ext cx="11694739" cy="966694"/>
          </a:xfrm>
        </p:spPr>
        <p:txBody>
          <a:bodyPr lIns="0" tIns="0" rIns="0" bIns="0" anchor="t">
            <a:noAutofit/>
          </a:bodyPr>
          <a:lstStyle/>
          <a:p>
            <a:r>
              <a:rPr lang="de-DE" sz="10700" spc="-800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50000"/>
                    <a:alpha val="76000"/>
                  </a:schemeClr>
                </a:solidFill>
                <a:latin typeface="Aptos Black" panose="020B0004020202020204" pitchFamily="34" charset="0"/>
              </a:rPr>
              <a:t>S</a:t>
            </a:r>
            <a:r>
              <a:rPr lang="de-DE" sz="10700" spc="-800" dirty="0">
                <a:ln>
                  <a:solidFill>
                    <a:schemeClr val="tx1"/>
                  </a:solidFill>
                </a:ln>
                <a:solidFill>
                  <a:schemeClr val="tx1">
                    <a:alpha val="76000"/>
                  </a:schemeClr>
                </a:solidFill>
                <a:latin typeface="Aptos Black" panose="020B0004020202020204" pitchFamily="34" charset="0"/>
              </a:rPr>
              <a:t>uper </a:t>
            </a:r>
            <a:r>
              <a:rPr lang="de-DE" sz="10700" spc="-800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50000"/>
                    <a:alpha val="76000"/>
                  </a:schemeClr>
                </a:solidFill>
                <a:latin typeface="Aptos Black" panose="020B0004020202020204" pitchFamily="34" charset="0"/>
              </a:rPr>
              <a:t>Q</a:t>
            </a:r>
            <a:r>
              <a:rPr lang="de-DE" sz="10700" spc="-800" dirty="0">
                <a:ln>
                  <a:solidFill>
                    <a:schemeClr val="tx1"/>
                  </a:solidFill>
                </a:ln>
                <a:solidFill>
                  <a:schemeClr val="tx1">
                    <a:alpha val="76000"/>
                  </a:schemeClr>
                </a:solidFill>
                <a:latin typeface="Aptos Black" panose="020B0004020202020204" pitchFamily="34" charset="0"/>
              </a:rPr>
              <a:t>uick </a:t>
            </a:r>
            <a:r>
              <a:rPr lang="de-DE" sz="10700" spc="-800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50000"/>
                    <a:alpha val="76000"/>
                  </a:schemeClr>
                </a:solidFill>
                <a:latin typeface="Aptos Black" panose="020B0004020202020204" pitchFamily="34" charset="0"/>
              </a:rPr>
              <a:t>L</a:t>
            </a:r>
            <a:r>
              <a:rPr lang="de-DE" sz="10700" spc="-800" dirty="0">
                <a:ln>
                  <a:solidFill>
                    <a:schemeClr val="tx1"/>
                  </a:solidFill>
                </a:ln>
                <a:solidFill>
                  <a:schemeClr val="tx1">
                    <a:alpha val="76000"/>
                  </a:schemeClr>
                </a:solidFill>
                <a:latin typeface="Aptos Black" panose="020B0004020202020204" pitchFamily="34" charset="0"/>
              </a:rPr>
              <a:t>ookups</a:t>
            </a:r>
          </a:p>
        </p:txBody>
      </p:sp>
    </p:spTree>
    <p:extLst>
      <p:ext uri="{BB962C8B-B14F-4D97-AF65-F5344CB8AC3E}">
        <p14:creationId xmlns:p14="http://schemas.microsoft.com/office/powerpoint/2010/main" val="242149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55">
        <p:fade/>
      </p:transition>
    </mc:Choice>
    <mc:Fallback xmlns="">
      <p:transition spd="med" advTm="5455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 err="1"/>
              <a:t>KurzerText</a:t>
            </a:r>
            <a:r>
              <a:rPr lang="de-DE" dirty="0"/>
              <a:t> lesen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Textfeld mit Index</a:t>
            </a:r>
          </a:p>
          <a:p>
            <a:r>
              <a:rPr lang="de-DE" dirty="0"/>
              <a:t>Textfeld ohne Index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Mit Index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Ohne Index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147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2.450 %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53056" y="1972429"/>
              <a:ext cx="1160464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37218" y="1909069"/>
                <a:ext cx="1191779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771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78"/>
    </mc:Choice>
    <mc:Fallback xmlns="">
      <p:transition spd="slow" advTm="439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Ja/Nein lesen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Ja/Nein mit Index</a:t>
            </a:r>
          </a:p>
          <a:p>
            <a:r>
              <a:rPr lang="de-DE" dirty="0"/>
              <a:t>Ja/Nein ohne Index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Mit Index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13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Ohne Index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474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3.646 %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53056" y="1972429"/>
              <a:ext cx="1160464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37218" y="1909069"/>
                <a:ext cx="1191779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916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112"/>
    </mc:Choice>
    <mc:Fallback xmlns="">
      <p:transition spd="slow" advTm="23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Long lesen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Long-Feld mit Index</a:t>
            </a:r>
          </a:p>
          <a:p>
            <a:r>
              <a:rPr lang="de-DE" dirty="0"/>
              <a:t>Long-Feld ohne Index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Mit Index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Ohne Index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262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4.367 %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53512" y="1956490"/>
              <a:ext cx="1170168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37675" y="1893130"/>
                <a:ext cx="1201483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23982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20"/>
    </mc:Choice>
    <mc:Fallback xmlns="">
      <p:transition spd="slow" advTm="137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Datum lesen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Datumsfeld mit Index</a:t>
            </a:r>
          </a:p>
          <a:p>
            <a:r>
              <a:rPr lang="de-DE" dirty="0"/>
              <a:t>Datumsfeld ohne Index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Mit Index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Ohne Index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260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6.500 %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34850" y="1964850"/>
              <a:ext cx="1190488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19015" y="1901490"/>
                <a:ext cx="1221798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72363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33"/>
    </mc:Choice>
    <mc:Fallback xmlns="">
      <p:transition spd="slow" advTm="80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6A4E20-E18C-012E-2818-CDDB24E14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Lesen ohne Index?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295235C-2F1D-7C67-3D66-081A3629E51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880217"/>
            <a:ext cx="8381999" cy="5421740"/>
          </a:xfrm>
          <a:prstGeom prst="rect">
            <a:avLst/>
          </a:prstGeom>
          <a:ln>
            <a:noFill/>
          </a:ln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84AF9C9B-07E7-D488-E502-410A879E4FB3}"/>
              </a:ext>
            </a:extLst>
          </p:cNvPr>
          <p:cNvSpPr/>
          <p:nvPr/>
        </p:nvSpPr>
        <p:spPr>
          <a:xfrm>
            <a:off x="2491235" y="5899797"/>
            <a:ext cx="7200000" cy="660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ige Legende 3">
            <a:extLst>
              <a:ext uri="{FF2B5EF4-FFF2-40B4-BE49-F238E27FC236}">
                <a16:creationId xmlns:a16="http://schemas.microsoft.com/office/drawing/2014/main" id="{CEC725D4-C1C2-2BAA-1629-72D19BA4EE0E}"/>
              </a:ext>
            </a:extLst>
          </p:cNvPr>
          <p:cNvSpPr/>
          <p:nvPr/>
        </p:nvSpPr>
        <p:spPr>
          <a:xfrm>
            <a:off x="1721663" y="5260700"/>
            <a:ext cx="936477" cy="414450"/>
          </a:xfrm>
          <a:custGeom>
            <a:avLst/>
            <a:gdLst>
              <a:gd name="connsiteX0" fmla="*/ 0 w 936477"/>
              <a:gd name="connsiteY0" fmla="*/ 0 h 414450"/>
              <a:gd name="connsiteX1" fmla="*/ 546278 w 936477"/>
              <a:gd name="connsiteY1" fmla="*/ 0 h 414450"/>
              <a:gd name="connsiteX2" fmla="*/ 546278 w 936477"/>
              <a:gd name="connsiteY2" fmla="*/ 0 h 414450"/>
              <a:gd name="connsiteX3" fmla="*/ 780398 w 936477"/>
              <a:gd name="connsiteY3" fmla="*/ 0 h 414450"/>
              <a:gd name="connsiteX4" fmla="*/ 936477 w 936477"/>
              <a:gd name="connsiteY4" fmla="*/ 0 h 414450"/>
              <a:gd name="connsiteX5" fmla="*/ 936477 w 936477"/>
              <a:gd name="connsiteY5" fmla="*/ 241763 h 414450"/>
              <a:gd name="connsiteX6" fmla="*/ 936477 w 936477"/>
              <a:gd name="connsiteY6" fmla="*/ 241763 h 414450"/>
              <a:gd name="connsiteX7" fmla="*/ 936477 w 936477"/>
              <a:gd name="connsiteY7" fmla="*/ 345375 h 414450"/>
              <a:gd name="connsiteX8" fmla="*/ 936477 w 936477"/>
              <a:gd name="connsiteY8" fmla="*/ 414450 h 414450"/>
              <a:gd name="connsiteX9" fmla="*/ 780398 w 936477"/>
              <a:gd name="connsiteY9" fmla="*/ 414450 h 414450"/>
              <a:gd name="connsiteX10" fmla="*/ 808779 w 936477"/>
              <a:gd name="connsiteY10" fmla="*/ 620175 h 414450"/>
              <a:gd name="connsiteX11" fmla="*/ 546278 w 936477"/>
              <a:gd name="connsiteY11" fmla="*/ 414450 h 414450"/>
              <a:gd name="connsiteX12" fmla="*/ 0 w 936477"/>
              <a:gd name="connsiteY12" fmla="*/ 414450 h 414450"/>
              <a:gd name="connsiteX13" fmla="*/ 0 w 936477"/>
              <a:gd name="connsiteY13" fmla="*/ 345375 h 414450"/>
              <a:gd name="connsiteX14" fmla="*/ 0 w 936477"/>
              <a:gd name="connsiteY14" fmla="*/ 241763 h 414450"/>
              <a:gd name="connsiteX15" fmla="*/ 0 w 936477"/>
              <a:gd name="connsiteY15" fmla="*/ 241763 h 414450"/>
              <a:gd name="connsiteX16" fmla="*/ 0 w 936477"/>
              <a:gd name="connsiteY16" fmla="*/ 0 h 4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36477" h="414450" fill="none" extrusionOk="0">
                <a:moveTo>
                  <a:pt x="0" y="0"/>
                </a:moveTo>
                <a:cubicBezTo>
                  <a:pt x="175115" y="-64512"/>
                  <a:pt x="370984" y="10177"/>
                  <a:pt x="546278" y="0"/>
                </a:cubicBezTo>
                <a:lnTo>
                  <a:pt x="546278" y="0"/>
                </a:lnTo>
                <a:cubicBezTo>
                  <a:pt x="611657" y="-10921"/>
                  <a:pt x="702357" y="19215"/>
                  <a:pt x="780398" y="0"/>
                </a:cubicBezTo>
                <a:cubicBezTo>
                  <a:pt x="812800" y="-7863"/>
                  <a:pt x="864771" y="2120"/>
                  <a:pt x="936477" y="0"/>
                </a:cubicBezTo>
                <a:cubicBezTo>
                  <a:pt x="937601" y="81005"/>
                  <a:pt x="923141" y="154318"/>
                  <a:pt x="936477" y="241763"/>
                </a:cubicBezTo>
                <a:lnTo>
                  <a:pt x="936477" y="241763"/>
                </a:lnTo>
                <a:cubicBezTo>
                  <a:pt x="948043" y="291964"/>
                  <a:pt x="932404" y="307177"/>
                  <a:pt x="936477" y="345375"/>
                </a:cubicBezTo>
                <a:cubicBezTo>
                  <a:pt x="937630" y="374667"/>
                  <a:pt x="930571" y="384830"/>
                  <a:pt x="936477" y="414450"/>
                </a:cubicBezTo>
                <a:cubicBezTo>
                  <a:pt x="873048" y="424092"/>
                  <a:pt x="854425" y="404333"/>
                  <a:pt x="780398" y="414450"/>
                </a:cubicBezTo>
                <a:cubicBezTo>
                  <a:pt x="801670" y="464261"/>
                  <a:pt x="777238" y="550975"/>
                  <a:pt x="808779" y="620175"/>
                </a:cubicBezTo>
                <a:cubicBezTo>
                  <a:pt x="707776" y="557403"/>
                  <a:pt x="639281" y="437511"/>
                  <a:pt x="546278" y="414450"/>
                </a:cubicBezTo>
                <a:cubicBezTo>
                  <a:pt x="298397" y="441617"/>
                  <a:pt x="205090" y="363875"/>
                  <a:pt x="0" y="414450"/>
                </a:cubicBezTo>
                <a:cubicBezTo>
                  <a:pt x="-5977" y="384182"/>
                  <a:pt x="2440" y="371755"/>
                  <a:pt x="0" y="345375"/>
                </a:cubicBezTo>
                <a:cubicBezTo>
                  <a:pt x="-8293" y="312607"/>
                  <a:pt x="11274" y="266450"/>
                  <a:pt x="0" y="241763"/>
                </a:cubicBezTo>
                <a:lnTo>
                  <a:pt x="0" y="241763"/>
                </a:lnTo>
                <a:cubicBezTo>
                  <a:pt x="-20683" y="123393"/>
                  <a:pt x="14813" y="70333"/>
                  <a:pt x="0" y="0"/>
                </a:cubicBezTo>
                <a:close/>
              </a:path>
              <a:path w="936477" h="414450" stroke="0" extrusionOk="0">
                <a:moveTo>
                  <a:pt x="0" y="0"/>
                </a:moveTo>
                <a:cubicBezTo>
                  <a:pt x="230185" y="-24263"/>
                  <a:pt x="341456" y="56848"/>
                  <a:pt x="546278" y="0"/>
                </a:cubicBezTo>
                <a:lnTo>
                  <a:pt x="546278" y="0"/>
                </a:lnTo>
                <a:cubicBezTo>
                  <a:pt x="645944" y="-5307"/>
                  <a:pt x="723909" y="16227"/>
                  <a:pt x="780398" y="0"/>
                </a:cubicBezTo>
                <a:cubicBezTo>
                  <a:pt x="845477" y="-3316"/>
                  <a:pt x="903255" y="8345"/>
                  <a:pt x="936477" y="0"/>
                </a:cubicBezTo>
                <a:cubicBezTo>
                  <a:pt x="955331" y="92655"/>
                  <a:pt x="921211" y="160482"/>
                  <a:pt x="936477" y="241763"/>
                </a:cubicBezTo>
                <a:lnTo>
                  <a:pt x="936477" y="241763"/>
                </a:lnTo>
                <a:cubicBezTo>
                  <a:pt x="948194" y="272225"/>
                  <a:pt x="926519" y="306203"/>
                  <a:pt x="936477" y="345375"/>
                </a:cubicBezTo>
                <a:cubicBezTo>
                  <a:pt x="941749" y="365145"/>
                  <a:pt x="935033" y="387442"/>
                  <a:pt x="936477" y="414450"/>
                </a:cubicBezTo>
                <a:cubicBezTo>
                  <a:pt x="887463" y="417559"/>
                  <a:pt x="847496" y="407050"/>
                  <a:pt x="780398" y="414450"/>
                </a:cubicBezTo>
                <a:cubicBezTo>
                  <a:pt x="789445" y="465884"/>
                  <a:pt x="801061" y="578925"/>
                  <a:pt x="808779" y="620175"/>
                </a:cubicBezTo>
                <a:cubicBezTo>
                  <a:pt x="731379" y="570768"/>
                  <a:pt x="681405" y="473909"/>
                  <a:pt x="546278" y="414450"/>
                </a:cubicBezTo>
                <a:cubicBezTo>
                  <a:pt x="395452" y="469939"/>
                  <a:pt x="169621" y="381589"/>
                  <a:pt x="0" y="414450"/>
                </a:cubicBezTo>
                <a:cubicBezTo>
                  <a:pt x="-3439" y="390402"/>
                  <a:pt x="7727" y="378426"/>
                  <a:pt x="0" y="345375"/>
                </a:cubicBezTo>
                <a:cubicBezTo>
                  <a:pt x="-11230" y="317873"/>
                  <a:pt x="5128" y="278221"/>
                  <a:pt x="0" y="241763"/>
                </a:cubicBezTo>
                <a:lnTo>
                  <a:pt x="0" y="241763"/>
                </a:lnTo>
                <a:cubicBezTo>
                  <a:pt x="-19063" y="182322"/>
                  <a:pt x="20358" y="9346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36364"/>
                      <a:gd name="adj2" fmla="val 9963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Gut</a:t>
            </a:r>
          </a:p>
        </p:txBody>
      </p:sp>
      <p:sp>
        <p:nvSpPr>
          <p:cNvPr id="9" name="Geschweifte Klammer links 8">
            <a:extLst>
              <a:ext uri="{FF2B5EF4-FFF2-40B4-BE49-F238E27FC236}">
                <a16:creationId xmlns:a16="http://schemas.microsoft.com/office/drawing/2014/main" id="{70D56A62-4AFA-EBFE-2244-53B0AA7D779F}"/>
              </a:ext>
            </a:extLst>
          </p:cNvPr>
          <p:cNvSpPr/>
          <p:nvPr/>
        </p:nvSpPr>
        <p:spPr>
          <a:xfrm>
            <a:off x="3104153" y="1033644"/>
            <a:ext cx="946298" cy="4800072"/>
          </a:xfrm>
          <a:prstGeom prst="leftBrace">
            <a:avLst>
              <a:gd name="adj1" fmla="val 39794"/>
              <a:gd name="adj2" fmla="val 50000"/>
            </a:avLst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ige Legende 3">
            <a:extLst>
              <a:ext uri="{FF2B5EF4-FFF2-40B4-BE49-F238E27FC236}">
                <a16:creationId xmlns:a16="http://schemas.microsoft.com/office/drawing/2014/main" id="{CF0C860C-2A56-B593-2FFA-546F8F20B1E8}"/>
              </a:ext>
            </a:extLst>
          </p:cNvPr>
          <p:cNvSpPr/>
          <p:nvPr/>
        </p:nvSpPr>
        <p:spPr>
          <a:xfrm>
            <a:off x="825177" y="2668295"/>
            <a:ext cx="2435802" cy="414450"/>
          </a:xfrm>
          <a:custGeom>
            <a:avLst/>
            <a:gdLst>
              <a:gd name="connsiteX0" fmla="*/ 0 w 2435802"/>
              <a:gd name="connsiteY0" fmla="*/ 0 h 414450"/>
              <a:gd name="connsiteX1" fmla="*/ 487837 w 2435802"/>
              <a:gd name="connsiteY1" fmla="*/ 0 h 414450"/>
              <a:gd name="connsiteX2" fmla="*/ 933048 w 2435802"/>
              <a:gd name="connsiteY2" fmla="*/ 0 h 414450"/>
              <a:gd name="connsiteX3" fmla="*/ 1420885 w 2435802"/>
              <a:gd name="connsiteY3" fmla="*/ 0 h 414450"/>
              <a:gd name="connsiteX4" fmla="*/ 1420885 w 2435802"/>
              <a:gd name="connsiteY4" fmla="*/ 0 h 414450"/>
              <a:gd name="connsiteX5" fmla="*/ 1737539 w 2435802"/>
              <a:gd name="connsiteY5" fmla="*/ 0 h 414450"/>
              <a:gd name="connsiteX6" fmla="*/ 2029835 w 2435802"/>
              <a:gd name="connsiteY6" fmla="*/ 0 h 414450"/>
              <a:gd name="connsiteX7" fmla="*/ 2435802 w 2435802"/>
              <a:gd name="connsiteY7" fmla="*/ 0 h 414450"/>
              <a:gd name="connsiteX8" fmla="*/ 2435802 w 2435802"/>
              <a:gd name="connsiteY8" fmla="*/ 241763 h 414450"/>
              <a:gd name="connsiteX9" fmla="*/ 2435802 w 2435802"/>
              <a:gd name="connsiteY9" fmla="*/ 241763 h 414450"/>
              <a:gd name="connsiteX10" fmla="*/ 2435802 w 2435802"/>
              <a:gd name="connsiteY10" fmla="*/ 345375 h 414450"/>
              <a:gd name="connsiteX11" fmla="*/ 2435802 w 2435802"/>
              <a:gd name="connsiteY11" fmla="*/ 414450 h 414450"/>
              <a:gd name="connsiteX12" fmla="*/ 2029835 w 2435802"/>
              <a:gd name="connsiteY12" fmla="*/ 414450 h 414450"/>
              <a:gd name="connsiteX13" fmla="*/ 2251899 w 2435802"/>
              <a:gd name="connsiteY13" fmla="*/ 769033 h 414450"/>
              <a:gd name="connsiteX14" fmla="*/ 1828082 w 2435802"/>
              <a:gd name="connsiteY14" fmla="*/ 588196 h 414450"/>
              <a:gd name="connsiteX15" fmla="*/ 1420885 w 2435802"/>
              <a:gd name="connsiteY15" fmla="*/ 414450 h 414450"/>
              <a:gd name="connsiteX16" fmla="*/ 933048 w 2435802"/>
              <a:gd name="connsiteY16" fmla="*/ 414450 h 414450"/>
              <a:gd name="connsiteX17" fmla="*/ 459419 w 2435802"/>
              <a:gd name="connsiteY17" fmla="*/ 414450 h 414450"/>
              <a:gd name="connsiteX18" fmla="*/ 0 w 2435802"/>
              <a:gd name="connsiteY18" fmla="*/ 414450 h 414450"/>
              <a:gd name="connsiteX19" fmla="*/ 0 w 2435802"/>
              <a:gd name="connsiteY19" fmla="*/ 345375 h 414450"/>
              <a:gd name="connsiteX20" fmla="*/ 0 w 2435802"/>
              <a:gd name="connsiteY20" fmla="*/ 241763 h 414450"/>
              <a:gd name="connsiteX21" fmla="*/ 0 w 2435802"/>
              <a:gd name="connsiteY21" fmla="*/ 241763 h 414450"/>
              <a:gd name="connsiteX22" fmla="*/ 0 w 2435802"/>
              <a:gd name="connsiteY22" fmla="*/ 0 h 4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35802" h="414450" fill="none" extrusionOk="0">
                <a:moveTo>
                  <a:pt x="0" y="0"/>
                </a:moveTo>
                <a:cubicBezTo>
                  <a:pt x="163512" y="-9747"/>
                  <a:pt x="346292" y="11319"/>
                  <a:pt x="487837" y="0"/>
                </a:cubicBezTo>
                <a:cubicBezTo>
                  <a:pt x="629382" y="-11319"/>
                  <a:pt x="817509" y="32695"/>
                  <a:pt x="933048" y="0"/>
                </a:cubicBezTo>
                <a:cubicBezTo>
                  <a:pt x="1048587" y="-32695"/>
                  <a:pt x="1311820" y="6848"/>
                  <a:pt x="1420885" y="0"/>
                </a:cubicBezTo>
                <a:lnTo>
                  <a:pt x="1420885" y="0"/>
                </a:lnTo>
                <a:cubicBezTo>
                  <a:pt x="1510844" y="-3985"/>
                  <a:pt x="1606679" y="11393"/>
                  <a:pt x="1737539" y="0"/>
                </a:cubicBezTo>
                <a:cubicBezTo>
                  <a:pt x="1868399" y="-11393"/>
                  <a:pt x="1960892" y="14426"/>
                  <a:pt x="2029835" y="0"/>
                </a:cubicBezTo>
                <a:cubicBezTo>
                  <a:pt x="2209133" y="-10596"/>
                  <a:pt x="2257981" y="16600"/>
                  <a:pt x="2435802" y="0"/>
                </a:cubicBezTo>
                <a:cubicBezTo>
                  <a:pt x="2441115" y="105920"/>
                  <a:pt x="2428714" y="123422"/>
                  <a:pt x="2435802" y="241763"/>
                </a:cubicBezTo>
                <a:lnTo>
                  <a:pt x="2435802" y="241763"/>
                </a:lnTo>
                <a:cubicBezTo>
                  <a:pt x="2437175" y="280161"/>
                  <a:pt x="2435188" y="310342"/>
                  <a:pt x="2435802" y="345375"/>
                </a:cubicBezTo>
                <a:cubicBezTo>
                  <a:pt x="2441651" y="367348"/>
                  <a:pt x="2429585" y="393131"/>
                  <a:pt x="2435802" y="414450"/>
                </a:cubicBezTo>
                <a:cubicBezTo>
                  <a:pt x="2339370" y="428513"/>
                  <a:pt x="2179144" y="368411"/>
                  <a:pt x="2029835" y="414450"/>
                </a:cubicBezTo>
                <a:cubicBezTo>
                  <a:pt x="2088987" y="503152"/>
                  <a:pt x="2149979" y="659161"/>
                  <a:pt x="2251899" y="769033"/>
                </a:cubicBezTo>
                <a:cubicBezTo>
                  <a:pt x="2153670" y="728236"/>
                  <a:pt x="2025784" y="630067"/>
                  <a:pt x="1828082" y="588196"/>
                </a:cubicBezTo>
                <a:cubicBezTo>
                  <a:pt x="1630380" y="546324"/>
                  <a:pt x="1604449" y="448912"/>
                  <a:pt x="1420885" y="414450"/>
                </a:cubicBezTo>
                <a:cubicBezTo>
                  <a:pt x="1303373" y="466770"/>
                  <a:pt x="1074542" y="412952"/>
                  <a:pt x="933048" y="414450"/>
                </a:cubicBezTo>
                <a:cubicBezTo>
                  <a:pt x="791554" y="415948"/>
                  <a:pt x="658451" y="369430"/>
                  <a:pt x="459419" y="414450"/>
                </a:cubicBezTo>
                <a:cubicBezTo>
                  <a:pt x="260387" y="459470"/>
                  <a:pt x="211618" y="398342"/>
                  <a:pt x="0" y="414450"/>
                </a:cubicBezTo>
                <a:cubicBezTo>
                  <a:pt x="-6495" y="385264"/>
                  <a:pt x="3727" y="365698"/>
                  <a:pt x="0" y="345375"/>
                </a:cubicBezTo>
                <a:cubicBezTo>
                  <a:pt x="-6853" y="295185"/>
                  <a:pt x="458" y="285566"/>
                  <a:pt x="0" y="241763"/>
                </a:cubicBezTo>
                <a:lnTo>
                  <a:pt x="0" y="241763"/>
                </a:lnTo>
                <a:cubicBezTo>
                  <a:pt x="-21258" y="174165"/>
                  <a:pt x="5910" y="50363"/>
                  <a:pt x="0" y="0"/>
                </a:cubicBezTo>
                <a:close/>
              </a:path>
              <a:path w="2435802" h="414450" stroke="0" extrusionOk="0">
                <a:moveTo>
                  <a:pt x="0" y="0"/>
                </a:moveTo>
                <a:cubicBezTo>
                  <a:pt x="113290" y="-41657"/>
                  <a:pt x="339276" y="38020"/>
                  <a:pt x="431002" y="0"/>
                </a:cubicBezTo>
                <a:cubicBezTo>
                  <a:pt x="522728" y="-38020"/>
                  <a:pt x="705345" y="26824"/>
                  <a:pt x="862004" y="0"/>
                </a:cubicBezTo>
                <a:cubicBezTo>
                  <a:pt x="1018663" y="-26824"/>
                  <a:pt x="1296719" y="18751"/>
                  <a:pt x="1420885" y="0"/>
                </a:cubicBezTo>
                <a:lnTo>
                  <a:pt x="1420885" y="0"/>
                </a:lnTo>
                <a:cubicBezTo>
                  <a:pt x="1536027" y="-17664"/>
                  <a:pt x="1619778" y="22621"/>
                  <a:pt x="1731450" y="0"/>
                </a:cubicBezTo>
                <a:cubicBezTo>
                  <a:pt x="1843123" y="-22621"/>
                  <a:pt x="1882901" y="27797"/>
                  <a:pt x="2029835" y="0"/>
                </a:cubicBezTo>
                <a:cubicBezTo>
                  <a:pt x="2192955" y="-39061"/>
                  <a:pt x="2342609" y="46465"/>
                  <a:pt x="2435802" y="0"/>
                </a:cubicBezTo>
                <a:cubicBezTo>
                  <a:pt x="2455217" y="72234"/>
                  <a:pt x="2427732" y="155876"/>
                  <a:pt x="2435802" y="241763"/>
                </a:cubicBezTo>
                <a:lnTo>
                  <a:pt x="2435802" y="241763"/>
                </a:lnTo>
                <a:cubicBezTo>
                  <a:pt x="2444191" y="276641"/>
                  <a:pt x="2425619" y="315360"/>
                  <a:pt x="2435802" y="345375"/>
                </a:cubicBezTo>
                <a:cubicBezTo>
                  <a:pt x="2439722" y="373441"/>
                  <a:pt x="2433018" y="382480"/>
                  <a:pt x="2435802" y="414450"/>
                </a:cubicBezTo>
                <a:cubicBezTo>
                  <a:pt x="2287833" y="435863"/>
                  <a:pt x="2137393" y="412123"/>
                  <a:pt x="2029835" y="414450"/>
                </a:cubicBezTo>
                <a:cubicBezTo>
                  <a:pt x="2093358" y="515069"/>
                  <a:pt x="2129297" y="627933"/>
                  <a:pt x="2251899" y="769033"/>
                </a:cubicBezTo>
                <a:cubicBezTo>
                  <a:pt x="2151021" y="755412"/>
                  <a:pt x="1990045" y="618718"/>
                  <a:pt x="1819772" y="584650"/>
                </a:cubicBezTo>
                <a:cubicBezTo>
                  <a:pt x="1649499" y="550582"/>
                  <a:pt x="1568851" y="475924"/>
                  <a:pt x="1420885" y="414450"/>
                </a:cubicBezTo>
                <a:cubicBezTo>
                  <a:pt x="1293126" y="433365"/>
                  <a:pt x="1177420" y="361783"/>
                  <a:pt x="947257" y="414450"/>
                </a:cubicBezTo>
                <a:cubicBezTo>
                  <a:pt x="717094" y="467117"/>
                  <a:pt x="717782" y="371828"/>
                  <a:pt x="502046" y="414450"/>
                </a:cubicBezTo>
                <a:cubicBezTo>
                  <a:pt x="286310" y="457072"/>
                  <a:pt x="121717" y="404543"/>
                  <a:pt x="0" y="414450"/>
                </a:cubicBezTo>
                <a:cubicBezTo>
                  <a:pt x="-3741" y="399324"/>
                  <a:pt x="8026" y="376028"/>
                  <a:pt x="0" y="345375"/>
                </a:cubicBezTo>
                <a:cubicBezTo>
                  <a:pt x="-9204" y="321022"/>
                  <a:pt x="8266" y="270041"/>
                  <a:pt x="0" y="241763"/>
                </a:cubicBezTo>
                <a:lnTo>
                  <a:pt x="0" y="241763"/>
                </a:lnTo>
                <a:cubicBezTo>
                  <a:pt x="-9268" y="143687"/>
                  <a:pt x="27887" y="88229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42450"/>
                      <a:gd name="adj2" fmla="val 13555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Weniger gut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340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985"/>
    </mc:Choice>
    <mc:Fallback xmlns="">
      <p:transition spd="slow" advTm="339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3FEEB2-7F9D-04FC-6FDA-6F55EB79C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Ohne oder mit Index speichern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9F31EAE-AE23-7C1F-1FF2-D57ED7190D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/>
          <a:lstStyle/>
          <a:p>
            <a:r>
              <a:rPr lang="de-DE" dirty="0"/>
              <a:t>Ohne Index </a:t>
            </a:r>
            <a:br>
              <a:rPr lang="de-DE" dirty="0"/>
            </a:br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(Primärschlüssel hat Index)</a:t>
            </a:r>
          </a:p>
          <a:p>
            <a:r>
              <a:rPr lang="de-DE" dirty="0"/>
              <a:t>Mit 6 indizierten Feldern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C360D35-F6F1-D034-14D9-FD6A9932E7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Ohne Index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8D1A146-7553-3437-993B-44BDEE1DCB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35 MB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03F0E94-A55E-9516-C8FA-ECB068A0F4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Mit Index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FAA79A4-C903-E7AA-0A9F-55A5A6D20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>
            <a:normAutofit/>
          </a:bodyPr>
          <a:lstStyle/>
          <a:p>
            <a:r>
              <a:rPr lang="de-DE" dirty="0"/>
              <a:t>58 MB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6F226726-FFA8-0496-4961-F1812245D6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165 %</a:t>
            </a:r>
          </a:p>
        </p:txBody>
      </p:sp>
      <p:pic>
        <p:nvPicPr>
          <p:cNvPr id="9" name="Grafik 8" descr="Ein Bild, das Text, Rechteck, Screenshot, Symbol enthält.&#10;&#10;KI-generierte Inhalte können fehlerhaft sein.">
            <a:extLst>
              <a:ext uri="{FF2B5EF4-FFF2-40B4-BE49-F238E27FC236}">
                <a16:creationId xmlns:a16="http://schemas.microsoft.com/office/drawing/2014/main" id="{9A89598A-0195-AC50-D79C-4B171CF4D2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536" y="828606"/>
            <a:ext cx="505923" cy="51900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B276CDE0-B243-D90A-B9F7-F44E27E2558D}"/>
                  </a:ext>
                </a:extLst>
              </p14:cNvPr>
              <p14:cNvContentPartPr/>
              <p14:nvPr/>
            </p14:nvContentPartPr>
            <p14:xfrm>
              <a:off x="7878763" y="1951831"/>
              <a:ext cx="1503362" cy="26064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B276CDE0-B243-D90A-B9F7-F44E27E2558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862923" y="1888471"/>
                <a:ext cx="1534682" cy="38736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Rechteckige Legende 3">
            <a:extLst>
              <a:ext uri="{FF2B5EF4-FFF2-40B4-BE49-F238E27FC236}">
                <a16:creationId xmlns:a16="http://schemas.microsoft.com/office/drawing/2014/main" id="{8A9E435D-F59F-82D1-D7C1-C27B95D2CC31}"/>
              </a:ext>
            </a:extLst>
          </p:cNvPr>
          <p:cNvSpPr/>
          <p:nvPr/>
        </p:nvSpPr>
        <p:spPr>
          <a:xfrm>
            <a:off x="6355081" y="4133666"/>
            <a:ext cx="4309320" cy="877011"/>
          </a:xfrm>
          <a:custGeom>
            <a:avLst/>
            <a:gdLst>
              <a:gd name="connsiteX0" fmla="*/ 0 w 4309320"/>
              <a:gd name="connsiteY0" fmla="*/ 0 h 877011"/>
              <a:gd name="connsiteX1" fmla="*/ 477616 w 4309320"/>
              <a:gd name="connsiteY1" fmla="*/ 0 h 877011"/>
              <a:gd name="connsiteX2" fmla="*/ 930095 w 4309320"/>
              <a:gd name="connsiteY2" fmla="*/ 0 h 877011"/>
              <a:gd name="connsiteX3" fmla="*/ 1382574 w 4309320"/>
              <a:gd name="connsiteY3" fmla="*/ 0 h 877011"/>
              <a:gd name="connsiteX4" fmla="*/ 1809914 w 4309320"/>
              <a:gd name="connsiteY4" fmla="*/ 0 h 877011"/>
              <a:gd name="connsiteX5" fmla="*/ 2513770 w 4309320"/>
              <a:gd name="connsiteY5" fmla="*/ 0 h 877011"/>
              <a:gd name="connsiteX6" fmla="*/ 2988876 w 4309320"/>
              <a:gd name="connsiteY6" fmla="*/ -283526 h 877011"/>
              <a:gd name="connsiteX7" fmla="*/ 3463983 w 4309320"/>
              <a:gd name="connsiteY7" fmla="*/ -567053 h 877011"/>
              <a:gd name="connsiteX8" fmla="*/ 3851106 w 4309320"/>
              <a:gd name="connsiteY8" fmla="*/ -798074 h 877011"/>
              <a:gd name="connsiteX9" fmla="*/ 4273423 w 4309320"/>
              <a:gd name="connsiteY9" fmla="*/ -1050098 h 877011"/>
              <a:gd name="connsiteX10" fmla="*/ 4045982 w 4309320"/>
              <a:gd name="connsiteY10" fmla="*/ -700065 h 877011"/>
              <a:gd name="connsiteX11" fmla="*/ 3818541 w 4309320"/>
              <a:gd name="connsiteY11" fmla="*/ -350033 h 877011"/>
              <a:gd name="connsiteX12" fmla="*/ 3591100 w 4309320"/>
              <a:gd name="connsiteY12" fmla="*/ 0 h 877011"/>
              <a:gd name="connsiteX13" fmla="*/ 3935846 w 4309320"/>
              <a:gd name="connsiteY13" fmla="*/ 0 h 877011"/>
              <a:gd name="connsiteX14" fmla="*/ 4309320 w 4309320"/>
              <a:gd name="connsiteY14" fmla="*/ 0 h 877011"/>
              <a:gd name="connsiteX15" fmla="*/ 4309320 w 4309320"/>
              <a:gd name="connsiteY15" fmla="*/ 146169 h 877011"/>
              <a:gd name="connsiteX16" fmla="*/ 4309320 w 4309320"/>
              <a:gd name="connsiteY16" fmla="*/ 146169 h 877011"/>
              <a:gd name="connsiteX17" fmla="*/ 4309320 w 4309320"/>
              <a:gd name="connsiteY17" fmla="*/ 365421 h 877011"/>
              <a:gd name="connsiteX18" fmla="*/ 4309320 w 4309320"/>
              <a:gd name="connsiteY18" fmla="*/ 877011 h 877011"/>
              <a:gd name="connsiteX19" fmla="*/ 3957392 w 4309320"/>
              <a:gd name="connsiteY19" fmla="*/ 877011 h 877011"/>
              <a:gd name="connsiteX20" fmla="*/ 3591100 w 4309320"/>
              <a:gd name="connsiteY20" fmla="*/ 877011 h 877011"/>
              <a:gd name="connsiteX21" fmla="*/ 3073982 w 4309320"/>
              <a:gd name="connsiteY21" fmla="*/ 877011 h 877011"/>
              <a:gd name="connsiteX22" fmla="*/ 2513770 w 4309320"/>
              <a:gd name="connsiteY22" fmla="*/ 877011 h 877011"/>
              <a:gd name="connsiteX23" fmla="*/ 2513770 w 4309320"/>
              <a:gd name="connsiteY23" fmla="*/ 877011 h 877011"/>
              <a:gd name="connsiteX24" fmla="*/ 2086429 w 4309320"/>
              <a:gd name="connsiteY24" fmla="*/ 877011 h 877011"/>
              <a:gd name="connsiteX25" fmla="*/ 1583675 w 4309320"/>
              <a:gd name="connsiteY25" fmla="*/ 877011 h 877011"/>
              <a:gd name="connsiteX26" fmla="*/ 1080921 w 4309320"/>
              <a:gd name="connsiteY26" fmla="*/ 877011 h 877011"/>
              <a:gd name="connsiteX27" fmla="*/ 653580 w 4309320"/>
              <a:gd name="connsiteY27" fmla="*/ 877011 h 877011"/>
              <a:gd name="connsiteX28" fmla="*/ 0 w 4309320"/>
              <a:gd name="connsiteY28" fmla="*/ 877011 h 877011"/>
              <a:gd name="connsiteX29" fmla="*/ 0 w 4309320"/>
              <a:gd name="connsiteY29" fmla="*/ 365421 h 877011"/>
              <a:gd name="connsiteX30" fmla="*/ 0 w 4309320"/>
              <a:gd name="connsiteY30" fmla="*/ 146169 h 877011"/>
              <a:gd name="connsiteX31" fmla="*/ 0 w 4309320"/>
              <a:gd name="connsiteY31" fmla="*/ 146169 h 877011"/>
              <a:gd name="connsiteX32" fmla="*/ 0 w 4309320"/>
              <a:gd name="connsiteY32" fmla="*/ 0 h 87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309320" h="877011" fill="none" extrusionOk="0">
                <a:moveTo>
                  <a:pt x="0" y="0"/>
                </a:moveTo>
                <a:cubicBezTo>
                  <a:pt x="124988" y="-36335"/>
                  <a:pt x="278963" y="40458"/>
                  <a:pt x="477616" y="0"/>
                </a:cubicBezTo>
                <a:cubicBezTo>
                  <a:pt x="676269" y="-40458"/>
                  <a:pt x="782442" y="41322"/>
                  <a:pt x="930095" y="0"/>
                </a:cubicBezTo>
                <a:cubicBezTo>
                  <a:pt x="1077748" y="-41322"/>
                  <a:pt x="1250006" y="28031"/>
                  <a:pt x="1382574" y="0"/>
                </a:cubicBezTo>
                <a:cubicBezTo>
                  <a:pt x="1515142" y="-28031"/>
                  <a:pt x="1616269" y="26365"/>
                  <a:pt x="1809914" y="0"/>
                </a:cubicBezTo>
                <a:cubicBezTo>
                  <a:pt x="2003559" y="-26365"/>
                  <a:pt x="2328059" y="73268"/>
                  <a:pt x="2513770" y="0"/>
                </a:cubicBezTo>
                <a:cubicBezTo>
                  <a:pt x="2726529" y="-159905"/>
                  <a:pt x="2855692" y="-147657"/>
                  <a:pt x="2988876" y="-283526"/>
                </a:cubicBezTo>
                <a:cubicBezTo>
                  <a:pt x="3122060" y="-419395"/>
                  <a:pt x="3304823" y="-446761"/>
                  <a:pt x="3463983" y="-567053"/>
                </a:cubicBezTo>
                <a:cubicBezTo>
                  <a:pt x="3623143" y="-687345"/>
                  <a:pt x="3701244" y="-704769"/>
                  <a:pt x="3851106" y="-798074"/>
                </a:cubicBezTo>
                <a:cubicBezTo>
                  <a:pt x="4000968" y="-891379"/>
                  <a:pt x="4177060" y="-950648"/>
                  <a:pt x="4273423" y="-1050098"/>
                </a:cubicBezTo>
                <a:cubicBezTo>
                  <a:pt x="4212112" y="-933646"/>
                  <a:pt x="4108604" y="-814754"/>
                  <a:pt x="4045982" y="-700065"/>
                </a:cubicBezTo>
                <a:cubicBezTo>
                  <a:pt x="3983360" y="-585376"/>
                  <a:pt x="3856751" y="-473763"/>
                  <a:pt x="3818541" y="-350033"/>
                </a:cubicBezTo>
                <a:cubicBezTo>
                  <a:pt x="3780331" y="-226303"/>
                  <a:pt x="3677476" y="-142926"/>
                  <a:pt x="3591100" y="0"/>
                </a:cubicBezTo>
                <a:cubicBezTo>
                  <a:pt x="3707355" y="-9186"/>
                  <a:pt x="3779635" y="6592"/>
                  <a:pt x="3935846" y="0"/>
                </a:cubicBezTo>
                <a:cubicBezTo>
                  <a:pt x="4092057" y="-6592"/>
                  <a:pt x="4213568" y="18822"/>
                  <a:pt x="4309320" y="0"/>
                </a:cubicBezTo>
                <a:cubicBezTo>
                  <a:pt x="4310391" y="65365"/>
                  <a:pt x="4295101" y="92239"/>
                  <a:pt x="4309320" y="146169"/>
                </a:cubicBezTo>
                <a:lnTo>
                  <a:pt x="4309320" y="146169"/>
                </a:lnTo>
                <a:cubicBezTo>
                  <a:pt x="4319528" y="241887"/>
                  <a:pt x="4303601" y="293282"/>
                  <a:pt x="4309320" y="365421"/>
                </a:cubicBezTo>
                <a:cubicBezTo>
                  <a:pt x="4353091" y="572698"/>
                  <a:pt x="4276768" y="716106"/>
                  <a:pt x="4309320" y="877011"/>
                </a:cubicBezTo>
                <a:cubicBezTo>
                  <a:pt x="4222965" y="887508"/>
                  <a:pt x="4050049" y="859180"/>
                  <a:pt x="3957392" y="877011"/>
                </a:cubicBezTo>
                <a:cubicBezTo>
                  <a:pt x="3864735" y="894842"/>
                  <a:pt x="3730357" y="833655"/>
                  <a:pt x="3591100" y="877011"/>
                </a:cubicBezTo>
                <a:cubicBezTo>
                  <a:pt x="3451511" y="889625"/>
                  <a:pt x="3309133" y="853898"/>
                  <a:pt x="3073982" y="877011"/>
                </a:cubicBezTo>
                <a:cubicBezTo>
                  <a:pt x="2838831" y="900124"/>
                  <a:pt x="2672321" y="870514"/>
                  <a:pt x="2513770" y="877011"/>
                </a:cubicBezTo>
                <a:lnTo>
                  <a:pt x="2513770" y="877011"/>
                </a:lnTo>
                <a:cubicBezTo>
                  <a:pt x="2387583" y="918820"/>
                  <a:pt x="2228413" y="863503"/>
                  <a:pt x="2086429" y="877011"/>
                </a:cubicBezTo>
                <a:cubicBezTo>
                  <a:pt x="1944445" y="890519"/>
                  <a:pt x="1814383" y="864394"/>
                  <a:pt x="1583675" y="877011"/>
                </a:cubicBezTo>
                <a:cubicBezTo>
                  <a:pt x="1352967" y="889628"/>
                  <a:pt x="1312072" y="850370"/>
                  <a:pt x="1080921" y="877011"/>
                </a:cubicBezTo>
                <a:cubicBezTo>
                  <a:pt x="849770" y="903652"/>
                  <a:pt x="748391" y="832306"/>
                  <a:pt x="653580" y="877011"/>
                </a:cubicBezTo>
                <a:cubicBezTo>
                  <a:pt x="558769" y="921716"/>
                  <a:pt x="253443" y="842531"/>
                  <a:pt x="0" y="877011"/>
                </a:cubicBezTo>
                <a:cubicBezTo>
                  <a:pt x="-16128" y="650727"/>
                  <a:pt x="36942" y="484124"/>
                  <a:pt x="0" y="365421"/>
                </a:cubicBezTo>
                <a:cubicBezTo>
                  <a:pt x="-15263" y="263206"/>
                  <a:pt x="20907" y="222844"/>
                  <a:pt x="0" y="146169"/>
                </a:cubicBezTo>
                <a:lnTo>
                  <a:pt x="0" y="146169"/>
                </a:lnTo>
                <a:cubicBezTo>
                  <a:pt x="-15620" y="105607"/>
                  <a:pt x="7476" y="48521"/>
                  <a:pt x="0" y="0"/>
                </a:cubicBezTo>
                <a:close/>
              </a:path>
              <a:path w="4309320" h="877011" stroke="0" extrusionOk="0">
                <a:moveTo>
                  <a:pt x="0" y="0"/>
                </a:moveTo>
                <a:cubicBezTo>
                  <a:pt x="90046" y="-23425"/>
                  <a:pt x="292563" y="16008"/>
                  <a:pt x="427341" y="0"/>
                </a:cubicBezTo>
                <a:cubicBezTo>
                  <a:pt x="562119" y="-16008"/>
                  <a:pt x="688041" y="42106"/>
                  <a:pt x="854682" y="0"/>
                </a:cubicBezTo>
                <a:cubicBezTo>
                  <a:pt x="1021323" y="-42106"/>
                  <a:pt x="1090878" y="29405"/>
                  <a:pt x="1307160" y="0"/>
                </a:cubicBezTo>
                <a:cubicBezTo>
                  <a:pt x="1523442" y="-29405"/>
                  <a:pt x="1648869" y="34521"/>
                  <a:pt x="1835052" y="0"/>
                </a:cubicBezTo>
                <a:cubicBezTo>
                  <a:pt x="2021235" y="-34521"/>
                  <a:pt x="2293221" y="53923"/>
                  <a:pt x="2513770" y="0"/>
                </a:cubicBezTo>
                <a:cubicBezTo>
                  <a:pt x="2703391" y="-184104"/>
                  <a:pt x="2780684" y="-154486"/>
                  <a:pt x="2971280" y="-273025"/>
                </a:cubicBezTo>
                <a:cubicBezTo>
                  <a:pt x="3161876" y="-391565"/>
                  <a:pt x="3312793" y="-419784"/>
                  <a:pt x="3446386" y="-556552"/>
                </a:cubicBezTo>
                <a:cubicBezTo>
                  <a:pt x="3579979" y="-693320"/>
                  <a:pt x="3738580" y="-672301"/>
                  <a:pt x="3833510" y="-787574"/>
                </a:cubicBezTo>
                <a:cubicBezTo>
                  <a:pt x="3928440" y="-902847"/>
                  <a:pt x="4188207" y="-947337"/>
                  <a:pt x="4273423" y="-1050098"/>
                </a:cubicBezTo>
                <a:cubicBezTo>
                  <a:pt x="4249472" y="-951063"/>
                  <a:pt x="4084710" y="-814573"/>
                  <a:pt x="4066452" y="-731568"/>
                </a:cubicBezTo>
                <a:cubicBezTo>
                  <a:pt x="4048193" y="-648563"/>
                  <a:pt x="3925474" y="-526029"/>
                  <a:pt x="3852657" y="-402538"/>
                </a:cubicBezTo>
                <a:cubicBezTo>
                  <a:pt x="3779840" y="-279047"/>
                  <a:pt x="3606733" y="-124968"/>
                  <a:pt x="3591100" y="0"/>
                </a:cubicBezTo>
                <a:cubicBezTo>
                  <a:pt x="3709228" y="-29992"/>
                  <a:pt x="3776703" y="325"/>
                  <a:pt x="3957392" y="0"/>
                </a:cubicBezTo>
                <a:cubicBezTo>
                  <a:pt x="4138081" y="-325"/>
                  <a:pt x="4142903" y="7199"/>
                  <a:pt x="4309320" y="0"/>
                </a:cubicBezTo>
                <a:cubicBezTo>
                  <a:pt x="4322345" y="51413"/>
                  <a:pt x="4302709" y="94278"/>
                  <a:pt x="4309320" y="146169"/>
                </a:cubicBezTo>
                <a:lnTo>
                  <a:pt x="4309320" y="146169"/>
                </a:lnTo>
                <a:cubicBezTo>
                  <a:pt x="4334529" y="217628"/>
                  <a:pt x="4294537" y="284224"/>
                  <a:pt x="4309320" y="365421"/>
                </a:cubicBezTo>
                <a:cubicBezTo>
                  <a:pt x="4333216" y="507402"/>
                  <a:pt x="4282688" y="642716"/>
                  <a:pt x="4309320" y="877011"/>
                </a:cubicBezTo>
                <a:cubicBezTo>
                  <a:pt x="4213334" y="905525"/>
                  <a:pt x="4019837" y="856609"/>
                  <a:pt x="3935846" y="877011"/>
                </a:cubicBezTo>
                <a:cubicBezTo>
                  <a:pt x="3851855" y="897413"/>
                  <a:pt x="3740475" y="836241"/>
                  <a:pt x="3591100" y="877011"/>
                </a:cubicBezTo>
                <a:cubicBezTo>
                  <a:pt x="3456247" y="938040"/>
                  <a:pt x="3325221" y="873321"/>
                  <a:pt x="3073982" y="877011"/>
                </a:cubicBezTo>
                <a:cubicBezTo>
                  <a:pt x="2822743" y="880701"/>
                  <a:pt x="2668202" y="867211"/>
                  <a:pt x="2513770" y="877011"/>
                </a:cubicBezTo>
                <a:lnTo>
                  <a:pt x="2513770" y="877011"/>
                </a:lnTo>
                <a:cubicBezTo>
                  <a:pt x="2327117" y="923169"/>
                  <a:pt x="2143630" y="833843"/>
                  <a:pt x="2036154" y="877011"/>
                </a:cubicBezTo>
                <a:cubicBezTo>
                  <a:pt x="1928678" y="920179"/>
                  <a:pt x="1655992" y="817369"/>
                  <a:pt x="1533400" y="877011"/>
                </a:cubicBezTo>
                <a:cubicBezTo>
                  <a:pt x="1410808" y="936653"/>
                  <a:pt x="1305632" y="843949"/>
                  <a:pt x="1106059" y="877011"/>
                </a:cubicBezTo>
                <a:cubicBezTo>
                  <a:pt x="906486" y="910073"/>
                  <a:pt x="684997" y="828712"/>
                  <a:pt x="553029" y="877011"/>
                </a:cubicBezTo>
                <a:cubicBezTo>
                  <a:pt x="421061" y="925310"/>
                  <a:pt x="239926" y="836948"/>
                  <a:pt x="0" y="877011"/>
                </a:cubicBezTo>
                <a:cubicBezTo>
                  <a:pt x="-14322" y="654154"/>
                  <a:pt x="48364" y="555870"/>
                  <a:pt x="0" y="365421"/>
                </a:cubicBezTo>
                <a:cubicBezTo>
                  <a:pt x="-21562" y="256367"/>
                  <a:pt x="24718" y="222824"/>
                  <a:pt x="0" y="146169"/>
                </a:cubicBezTo>
                <a:lnTo>
                  <a:pt x="0" y="146169"/>
                </a:lnTo>
                <a:cubicBezTo>
                  <a:pt x="-7860" y="82302"/>
                  <a:pt x="13119" y="4749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49167"/>
                      <a:gd name="adj2" fmla="val -16973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6 </a:t>
            </a:r>
            <a:r>
              <a:rPr lang="en-US" sz="2800" dirty="0" err="1">
                <a:solidFill>
                  <a:schemeClr val="tx1"/>
                </a:solidFill>
              </a:rPr>
              <a:t>weitere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Indizes</a:t>
            </a:r>
            <a:r>
              <a:rPr lang="en-US" sz="2800" dirty="0">
                <a:solidFill>
                  <a:schemeClr val="tx1"/>
                </a:solidFill>
              </a:rPr>
              <a:t>: 165 %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= +9 % Platz je Index</a:t>
            </a:r>
          </a:p>
        </p:txBody>
      </p:sp>
      <p:sp>
        <p:nvSpPr>
          <p:cNvPr id="13" name="Rechteckige Legende 3">
            <a:extLst>
              <a:ext uri="{FF2B5EF4-FFF2-40B4-BE49-F238E27FC236}">
                <a16:creationId xmlns:a16="http://schemas.microsoft.com/office/drawing/2014/main" id="{3F64BAA7-304E-6226-73E5-CBF116922EFE}"/>
              </a:ext>
            </a:extLst>
          </p:cNvPr>
          <p:cNvSpPr/>
          <p:nvPr/>
        </p:nvSpPr>
        <p:spPr>
          <a:xfrm>
            <a:off x="1417640" y="3585390"/>
            <a:ext cx="4181260" cy="2045314"/>
          </a:xfr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FE00B044-4FCC-9A0F-A534-402CD1BD5E06}"/>
                  </a:ext>
                </a:extLst>
              </p14:cNvPr>
              <p14:cNvContentPartPr/>
              <p14:nvPr/>
            </p14:nvContentPartPr>
            <p14:xfrm>
              <a:off x="6621780" y="4640706"/>
              <a:ext cx="3771900" cy="259444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FE00B044-4FCC-9A0F-A534-402CD1BD5E0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05933" y="4577286"/>
                <a:ext cx="3803233" cy="386283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Textfeld 13">
            <a:extLst>
              <a:ext uri="{FF2B5EF4-FFF2-40B4-BE49-F238E27FC236}">
                <a16:creationId xmlns:a16="http://schemas.microsoft.com/office/drawing/2014/main" id="{2BF414E8-95A6-27E9-FCE6-DE27C737D771}"/>
              </a:ext>
            </a:extLst>
          </p:cNvPr>
          <p:cNvSpPr txBox="1"/>
          <p:nvPr/>
        </p:nvSpPr>
        <p:spPr>
          <a:xfrm>
            <a:off x="10399486" y="1476478"/>
            <a:ext cx="1286933" cy="369332"/>
          </a:xfrm>
          <a:prstGeom prst="rect">
            <a:avLst/>
          </a:prstGeom>
          <a:solidFill>
            <a:srgbClr val="0B76A0"/>
          </a:solidFill>
        </p:spPr>
        <p:txBody>
          <a:bodyPr wrap="square" lIns="36000" rIns="36000">
            <a:spAutoFit/>
          </a:bodyPr>
          <a:lstStyle/>
          <a:p>
            <a:pPr algn="r"/>
            <a:r>
              <a:rPr lang="de-DE" sz="18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ca. Größe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FABEFA1-3F37-D85D-13BA-E4DE195A9D0B}"/>
              </a:ext>
            </a:extLst>
          </p:cNvPr>
          <p:cNvSpPr/>
          <p:nvPr/>
        </p:nvSpPr>
        <p:spPr>
          <a:xfrm>
            <a:off x="0" y="-74428"/>
            <a:ext cx="12192000" cy="6932428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137C7DF1-BFAB-7FBC-B79E-54B3D18238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684" y="198221"/>
            <a:ext cx="6989545" cy="39354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914400" dist="368300" dir="2700000" sx="104000" sy="104000" algn="bl" rotWithShape="0">
              <a:srgbClr val="000000">
                <a:alpha val="91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418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714"/>
    </mc:Choice>
    <mc:Fallback xmlns="">
      <p:transition spd="slow" advTm="607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6A4E20-E18C-012E-2818-CDDB24E14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Lesen ohne Index?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295235C-2F1D-7C67-3D66-081A3629E5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880217"/>
            <a:ext cx="8381999" cy="5421740"/>
          </a:xfrm>
          <a:prstGeom prst="rect">
            <a:avLst/>
          </a:prstGeom>
          <a:ln>
            <a:noFill/>
          </a:ln>
        </p:spPr>
      </p:pic>
      <p:sp>
        <p:nvSpPr>
          <p:cNvPr id="5" name="!!Kasten">
            <a:extLst>
              <a:ext uri="{FF2B5EF4-FFF2-40B4-BE49-F238E27FC236}">
                <a16:creationId xmlns:a16="http://schemas.microsoft.com/office/drawing/2014/main" id="{84AF9C9B-07E7-D488-E502-410A879E4FB3}"/>
              </a:ext>
            </a:extLst>
          </p:cNvPr>
          <p:cNvSpPr/>
          <p:nvPr/>
        </p:nvSpPr>
        <p:spPr>
          <a:xfrm>
            <a:off x="2491235" y="5899797"/>
            <a:ext cx="7200000" cy="660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ige Legende 3">
            <a:extLst>
              <a:ext uri="{FF2B5EF4-FFF2-40B4-BE49-F238E27FC236}">
                <a16:creationId xmlns:a16="http://schemas.microsoft.com/office/drawing/2014/main" id="{CEC725D4-C1C2-2BAA-1629-72D19BA4EE0E}"/>
              </a:ext>
            </a:extLst>
          </p:cNvPr>
          <p:cNvSpPr/>
          <p:nvPr/>
        </p:nvSpPr>
        <p:spPr>
          <a:xfrm>
            <a:off x="1721663" y="5260700"/>
            <a:ext cx="936477" cy="414450"/>
          </a:xfrm>
          <a:custGeom>
            <a:avLst/>
            <a:gdLst>
              <a:gd name="connsiteX0" fmla="*/ 0 w 936477"/>
              <a:gd name="connsiteY0" fmla="*/ 0 h 414450"/>
              <a:gd name="connsiteX1" fmla="*/ 546278 w 936477"/>
              <a:gd name="connsiteY1" fmla="*/ 0 h 414450"/>
              <a:gd name="connsiteX2" fmla="*/ 546278 w 936477"/>
              <a:gd name="connsiteY2" fmla="*/ 0 h 414450"/>
              <a:gd name="connsiteX3" fmla="*/ 780398 w 936477"/>
              <a:gd name="connsiteY3" fmla="*/ 0 h 414450"/>
              <a:gd name="connsiteX4" fmla="*/ 936477 w 936477"/>
              <a:gd name="connsiteY4" fmla="*/ 0 h 414450"/>
              <a:gd name="connsiteX5" fmla="*/ 936477 w 936477"/>
              <a:gd name="connsiteY5" fmla="*/ 241763 h 414450"/>
              <a:gd name="connsiteX6" fmla="*/ 936477 w 936477"/>
              <a:gd name="connsiteY6" fmla="*/ 241763 h 414450"/>
              <a:gd name="connsiteX7" fmla="*/ 936477 w 936477"/>
              <a:gd name="connsiteY7" fmla="*/ 345375 h 414450"/>
              <a:gd name="connsiteX8" fmla="*/ 936477 w 936477"/>
              <a:gd name="connsiteY8" fmla="*/ 414450 h 414450"/>
              <a:gd name="connsiteX9" fmla="*/ 780398 w 936477"/>
              <a:gd name="connsiteY9" fmla="*/ 414450 h 414450"/>
              <a:gd name="connsiteX10" fmla="*/ 808779 w 936477"/>
              <a:gd name="connsiteY10" fmla="*/ 620175 h 414450"/>
              <a:gd name="connsiteX11" fmla="*/ 546278 w 936477"/>
              <a:gd name="connsiteY11" fmla="*/ 414450 h 414450"/>
              <a:gd name="connsiteX12" fmla="*/ 0 w 936477"/>
              <a:gd name="connsiteY12" fmla="*/ 414450 h 414450"/>
              <a:gd name="connsiteX13" fmla="*/ 0 w 936477"/>
              <a:gd name="connsiteY13" fmla="*/ 345375 h 414450"/>
              <a:gd name="connsiteX14" fmla="*/ 0 w 936477"/>
              <a:gd name="connsiteY14" fmla="*/ 241763 h 414450"/>
              <a:gd name="connsiteX15" fmla="*/ 0 w 936477"/>
              <a:gd name="connsiteY15" fmla="*/ 241763 h 414450"/>
              <a:gd name="connsiteX16" fmla="*/ 0 w 936477"/>
              <a:gd name="connsiteY16" fmla="*/ 0 h 4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36477" h="414450" fill="none" extrusionOk="0">
                <a:moveTo>
                  <a:pt x="0" y="0"/>
                </a:moveTo>
                <a:cubicBezTo>
                  <a:pt x="175115" y="-64512"/>
                  <a:pt x="370984" y="10177"/>
                  <a:pt x="546278" y="0"/>
                </a:cubicBezTo>
                <a:lnTo>
                  <a:pt x="546278" y="0"/>
                </a:lnTo>
                <a:cubicBezTo>
                  <a:pt x="611657" y="-10921"/>
                  <a:pt x="702357" y="19215"/>
                  <a:pt x="780398" y="0"/>
                </a:cubicBezTo>
                <a:cubicBezTo>
                  <a:pt x="812800" y="-7863"/>
                  <a:pt x="864771" y="2120"/>
                  <a:pt x="936477" y="0"/>
                </a:cubicBezTo>
                <a:cubicBezTo>
                  <a:pt x="937601" y="81005"/>
                  <a:pt x="923141" y="154318"/>
                  <a:pt x="936477" y="241763"/>
                </a:cubicBezTo>
                <a:lnTo>
                  <a:pt x="936477" y="241763"/>
                </a:lnTo>
                <a:cubicBezTo>
                  <a:pt x="948043" y="291964"/>
                  <a:pt x="932404" y="307177"/>
                  <a:pt x="936477" y="345375"/>
                </a:cubicBezTo>
                <a:cubicBezTo>
                  <a:pt x="937630" y="374667"/>
                  <a:pt x="930571" y="384830"/>
                  <a:pt x="936477" y="414450"/>
                </a:cubicBezTo>
                <a:cubicBezTo>
                  <a:pt x="873048" y="424092"/>
                  <a:pt x="854425" y="404333"/>
                  <a:pt x="780398" y="414450"/>
                </a:cubicBezTo>
                <a:cubicBezTo>
                  <a:pt x="801670" y="464261"/>
                  <a:pt x="777238" y="550975"/>
                  <a:pt x="808779" y="620175"/>
                </a:cubicBezTo>
                <a:cubicBezTo>
                  <a:pt x="707776" y="557403"/>
                  <a:pt x="639281" y="437511"/>
                  <a:pt x="546278" y="414450"/>
                </a:cubicBezTo>
                <a:cubicBezTo>
                  <a:pt x="298397" y="441617"/>
                  <a:pt x="205090" y="363875"/>
                  <a:pt x="0" y="414450"/>
                </a:cubicBezTo>
                <a:cubicBezTo>
                  <a:pt x="-5977" y="384182"/>
                  <a:pt x="2440" y="371755"/>
                  <a:pt x="0" y="345375"/>
                </a:cubicBezTo>
                <a:cubicBezTo>
                  <a:pt x="-8293" y="312607"/>
                  <a:pt x="11274" y="266450"/>
                  <a:pt x="0" y="241763"/>
                </a:cubicBezTo>
                <a:lnTo>
                  <a:pt x="0" y="241763"/>
                </a:lnTo>
                <a:cubicBezTo>
                  <a:pt x="-20683" y="123393"/>
                  <a:pt x="14813" y="70333"/>
                  <a:pt x="0" y="0"/>
                </a:cubicBezTo>
                <a:close/>
              </a:path>
              <a:path w="936477" h="414450" stroke="0" extrusionOk="0">
                <a:moveTo>
                  <a:pt x="0" y="0"/>
                </a:moveTo>
                <a:cubicBezTo>
                  <a:pt x="230185" y="-24263"/>
                  <a:pt x="341456" y="56848"/>
                  <a:pt x="546278" y="0"/>
                </a:cubicBezTo>
                <a:lnTo>
                  <a:pt x="546278" y="0"/>
                </a:lnTo>
                <a:cubicBezTo>
                  <a:pt x="645944" y="-5307"/>
                  <a:pt x="723909" y="16227"/>
                  <a:pt x="780398" y="0"/>
                </a:cubicBezTo>
                <a:cubicBezTo>
                  <a:pt x="845477" y="-3316"/>
                  <a:pt x="903255" y="8345"/>
                  <a:pt x="936477" y="0"/>
                </a:cubicBezTo>
                <a:cubicBezTo>
                  <a:pt x="955331" y="92655"/>
                  <a:pt x="921211" y="160482"/>
                  <a:pt x="936477" y="241763"/>
                </a:cubicBezTo>
                <a:lnTo>
                  <a:pt x="936477" y="241763"/>
                </a:lnTo>
                <a:cubicBezTo>
                  <a:pt x="948194" y="272225"/>
                  <a:pt x="926519" y="306203"/>
                  <a:pt x="936477" y="345375"/>
                </a:cubicBezTo>
                <a:cubicBezTo>
                  <a:pt x="941749" y="365145"/>
                  <a:pt x="935033" y="387442"/>
                  <a:pt x="936477" y="414450"/>
                </a:cubicBezTo>
                <a:cubicBezTo>
                  <a:pt x="887463" y="417559"/>
                  <a:pt x="847496" y="407050"/>
                  <a:pt x="780398" y="414450"/>
                </a:cubicBezTo>
                <a:cubicBezTo>
                  <a:pt x="789445" y="465884"/>
                  <a:pt x="801061" y="578925"/>
                  <a:pt x="808779" y="620175"/>
                </a:cubicBezTo>
                <a:cubicBezTo>
                  <a:pt x="731379" y="570768"/>
                  <a:pt x="681405" y="473909"/>
                  <a:pt x="546278" y="414450"/>
                </a:cubicBezTo>
                <a:cubicBezTo>
                  <a:pt x="395452" y="469939"/>
                  <a:pt x="169621" y="381589"/>
                  <a:pt x="0" y="414450"/>
                </a:cubicBezTo>
                <a:cubicBezTo>
                  <a:pt x="-3439" y="390402"/>
                  <a:pt x="7727" y="378426"/>
                  <a:pt x="0" y="345375"/>
                </a:cubicBezTo>
                <a:cubicBezTo>
                  <a:pt x="-11230" y="317873"/>
                  <a:pt x="5128" y="278221"/>
                  <a:pt x="0" y="241763"/>
                </a:cubicBezTo>
                <a:lnTo>
                  <a:pt x="0" y="241763"/>
                </a:lnTo>
                <a:cubicBezTo>
                  <a:pt x="-19063" y="182322"/>
                  <a:pt x="20358" y="9346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36364"/>
                      <a:gd name="adj2" fmla="val 9963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Gut</a:t>
            </a:r>
          </a:p>
        </p:txBody>
      </p:sp>
      <p:sp>
        <p:nvSpPr>
          <p:cNvPr id="9" name="Geschweifte Klammer links 8">
            <a:extLst>
              <a:ext uri="{FF2B5EF4-FFF2-40B4-BE49-F238E27FC236}">
                <a16:creationId xmlns:a16="http://schemas.microsoft.com/office/drawing/2014/main" id="{70D56A62-4AFA-EBFE-2244-53B0AA7D779F}"/>
              </a:ext>
            </a:extLst>
          </p:cNvPr>
          <p:cNvSpPr/>
          <p:nvPr/>
        </p:nvSpPr>
        <p:spPr>
          <a:xfrm>
            <a:off x="3104153" y="1033644"/>
            <a:ext cx="946298" cy="4800072"/>
          </a:xfrm>
          <a:prstGeom prst="leftBrace">
            <a:avLst>
              <a:gd name="adj1" fmla="val 39794"/>
              <a:gd name="adj2" fmla="val 50000"/>
            </a:avLst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!!WenigerGut">
            <a:extLst>
              <a:ext uri="{FF2B5EF4-FFF2-40B4-BE49-F238E27FC236}">
                <a16:creationId xmlns:a16="http://schemas.microsoft.com/office/drawing/2014/main" id="{CF0C860C-2A56-B593-2FFA-546F8F20B1E8}"/>
              </a:ext>
            </a:extLst>
          </p:cNvPr>
          <p:cNvSpPr/>
          <p:nvPr/>
        </p:nvSpPr>
        <p:spPr>
          <a:xfrm>
            <a:off x="825177" y="2668295"/>
            <a:ext cx="2435802" cy="414450"/>
          </a:xfrm>
          <a:custGeom>
            <a:avLst/>
            <a:gdLst>
              <a:gd name="connsiteX0" fmla="*/ 0 w 2435802"/>
              <a:gd name="connsiteY0" fmla="*/ 0 h 414450"/>
              <a:gd name="connsiteX1" fmla="*/ 487837 w 2435802"/>
              <a:gd name="connsiteY1" fmla="*/ 0 h 414450"/>
              <a:gd name="connsiteX2" fmla="*/ 933048 w 2435802"/>
              <a:gd name="connsiteY2" fmla="*/ 0 h 414450"/>
              <a:gd name="connsiteX3" fmla="*/ 1420885 w 2435802"/>
              <a:gd name="connsiteY3" fmla="*/ 0 h 414450"/>
              <a:gd name="connsiteX4" fmla="*/ 1420885 w 2435802"/>
              <a:gd name="connsiteY4" fmla="*/ 0 h 414450"/>
              <a:gd name="connsiteX5" fmla="*/ 1737539 w 2435802"/>
              <a:gd name="connsiteY5" fmla="*/ 0 h 414450"/>
              <a:gd name="connsiteX6" fmla="*/ 2029835 w 2435802"/>
              <a:gd name="connsiteY6" fmla="*/ 0 h 414450"/>
              <a:gd name="connsiteX7" fmla="*/ 2435802 w 2435802"/>
              <a:gd name="connsiteY7" fmla="*/ 0 h 414450"/>
              <a:gd name="connsiteX8" fmla="*/ 2435802 w 2435802"/>
              <a:gd name="connsiteY8" fmla="*/ 241763 h 414450"/>
              <a:gd name="connsiteX9" fmla="*/ 2435802 w 2435802"/>
              <a:gd name="connsiteY9" fmla="*/ 241763 h 414450"/>
              <a:gd name="connsiteX10" fmla="*/ 2435802 w 2435802"/>
              <a:gd name="connsiteY10" fmla="*/ 345375 h 414450"/>
              <a:gd name="connsiteX11" fmla="*/ 2435802 w 2435802"/>
              <a:gd name="connsiteY11" fmla="*/ 414450 h 414450"/>
              <a:gd name="connsiteX12" fmla="*/ 2029835 w 2435802"/>
              <a:gd name="connsiteY12" fmla="*/ 414450 h 414450"/>
              <a:gd name="connsiteX13" fmla="*/ 2251899 w 2435802"/>
              <a:gd name="connsiteY13" fmla="*/ 769033 h 414450"/>
              <a:gd name="connsiteX14" fmla="*/ 1828082 w 2435802"/>
              <a:gd name="connsiteY14" fmla="*/ 588196 h 414450"/>
              <a:gd name="connsiteX15" fmla="*/ 1420885 w 2435802"/>
              <a:gd name="connsiteY15" fmla="*/ 414450 h 414450"/>
              <a:gd name="connsiteX16" fmla="*/ 933048 w 2435802"/>
              <a:gd name="connsiteY16" fmla="*/ 414450 h 414450"/>
              <a:gd name="connsiteX17" fmla="*/ 459419 w 2435802"/>
              <a:gd name="connsiteY17" fmla="*/ 414450 h 414450"/>
              <a:gd name="connsiteX18" fmla="*/ 0 w 2435802"/>
              <a:gd name="connsiteY18" fmla="*/ 414450 h 414450"/>
              <a:gd name="connsiteX19" fmla="*/ 0 w 2435802"/>
              <a:gd name="connsiteY19" fmla="*/ 345375 h 414450"/>
              <a:gd name="connsiteX20" fmla="*/ 0 w 2435802"/>
              <a:gd name="connsiteY20" fmla="*/ 241763 h 414450"/>
              <a:gd name="connsiteX21" fmla="*/ 0 w 2435802"/>
              <a:gd name="connsiteY21" fmla="*/ 241763 h 414450"/>
              <a:gd name="connsiteX22" fmla="*/ 0 w 2435802"/>
              <a:gd name="connsiteY22" fmla="*/ 0 h 4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35802" h="414450" fill="none" extrusionOk="0">
                <a:moveTo>
                  <a:pt x="0" y="0"/>
                </a:moveTo>
                <a:cubicBezTo>
                  <a:pt x="163512" y="-9747"/>
                  <a:pt x="346292" y="11319"/>
                  <a:pt x="487837" y="0"/>
                </a:cubicBezTo>
                <a:cubicBezTo>
                  <a:pt x="629382" y="-11319"/>
                  <a:pt x="817509" y="32695"/>
                  <a:pt x="933048" y="0"/>
                </a:cubicBezTo>
                <a:cubicBezTo>
                  <a:pt x="1048587" y="-32695"/>
                  <a:pt x="1311820" y="6848"/>
                  <a:pt x="1420885" y="0"/>
                </a:cubicBezTo>
                <a:lnTo>
                  <a:pt x="1420885" y="0"/>
                </a:lnTo>
                <a:cubicBezTo>
                  <a:pt x="1510844" y="-3985"/>
                  <a:pt x="1606679" y="11393"/>
                  <a:pt x="1737539" y="0"/>
                </a:cubicBezTo>
                <a:cubicBezTo>
                  <a:pt x="1868399" y="-11393"/>
                  <a:pt x="1960892" y="14426"/>
                  <a:pt x="2029835" y="0"/>
                </a:cubicBezTo>
                <a:cubicBezTo>
                  <a:pt x="2209133" y="-10596"/>
                  <a:pt x="2257981" y="16600"/>
                  <a:pt x="2435802" y="0"/>
                </a:cubicBezTo>
                <a:cubicBezTo>
                  <a:pt x="2441115" y="105920"/>
                  <a:pt x="2428714" y="123422"/>
                  <a:pt x="2435802" y="241763"/>
                </a:cubicBezTo>
                <a:lnTo>
                  <a:pt x="2435802" y="241763"/>
                </a:lnTo>
                <a:cubicBezTo>
                  <a:pt x="2437175" y="280161"/>
                  <a:pt x="2435188" y="310342"/>
                  <a:pt x="2435802" y="345375"/>
                </a:cubicBezTo>
                <a:cubicBezTo>
                  <a:pt x="2441651" y="367348"/>
                  <a:pt x="2429585" y="393131"/>
                  <a:pt x="2435802" y="414450"/>
                </a:cubicBezTo>
                <a:cubicBezTo>
                  <a:pt x="2339370" y="428513"/>
                  <a:pt x="2179144" y="368411"/>
                  <a:pt x="2029835" y="414450"/>
                </a:cubicBezTo>
                <a:cubicBezTo>
                  <a:pt x="2088987" y="503152"/>
                  <a:pt x="2149979" y="659161"/>
                  <a:pt x="2251899" y="769033"/>
                </a:cubicBezTo>
                <a:cubicBezTo>
                  <a:pt x="2153670" y="728236"/>
                  <a:pt x="2025784" y="630067"/>
                  <a:pt x="1828082" y="588196"/>
                </a:cubicBezTo>
                <a:cubicBezTo>
                  <a:pt x="1630380" y="546324"/>
                  <a:pt x="1604449" y="448912"/>
                  <a:pt x="1420885" y="414450"/>
                </a:cubicBezTo>
                <a:cubicBezTo>
                  <a:pt x="1303373" y="466770"/>
                  <a:pt x="1074542" y="412952"/>
                  <a:pt x="933048" y="414450"/>
                </a:cubicBezTo>
                <a:cubicBezTo>
                  <a:pt x="791554" y="415948"/>
                  <a:pt x="658451" y="369430"/>
                  <a:pt x="459419" y="414450"/>
                </a:cubicBezTo>
                <a:cubicBezTo>
                  <a:pt x="260387" y="459470"/>
                  <a:pt x="211618" y="398342"/>
                  <a:pt x="0" y="414450"/>
                </a:cubicBezTo>
                <a:cubicBezTo>
                  <a:pt x="-6495" y="385264"/>
                  <a:pt x="3727" y="365698"/>
                  <a:pt x="0" y="345375"/>
                </a:cubicBezTo>
                <a:cubicBezTo>
                  <a:pt x="-6853" y="295185"/>
                  <a:pt x="458" y="285566"/>
                  <a:pt x="0" y="241763"/>
                </a:cubicBezTo>
                <a:lnTo>
                  <a:pt x="0" y="241763"/>
                </a:lnTo>
                <a:cubicBezTo>
                  <a:pt x="-21258" y="174165"/>
                  <a:pt x="5910" y="50363"/>
                  <a:pt x="0" y="0"/>
                </a:cubicBezTo>
                <a:close/>
              </a:path>
              <a:path w="2435802" h="414450" stroke="0" extrusionOk="0">
                <a:moveTo>
                  <a:pt x="0" y="0"/>
                </a:moveTo>
                <a:cubicBezTo>
                  <a:pt x="113290" y="-41657"/>
                  <a:pt x="339276" y="38020"/>
                  <a:pt x="431002" y="0"/>
                </a:cubicBezTo>
                <a:cubicBezTo>
                  <a:pt x="522728" y="-38020"/>
                  <a:pt x="705345" y="26824"/>
                  <a:pt x="862004" y="0"/>
                </a:cubicBezTo>
                <a:cubicBezTo>
                  <a:pt x="1018663" y="-26824"/>
                  <a:pt x="1296719" y="18751"/>
                  <a:pt x="1420885" y="0"/>
                </a:cubicBezTo>
                <a:lnTo>
                  <a:pt x="1420885" y="0"/>
                </a:lnTo>
                <a:cubicBezTo>
                  <a:pt x="1536027" y="-17664"/>
                  <a:pt x="1619778" y="22621"/>
                  <a:pt x="1731450" y="0"/>
                </a:cubicBezTo>
                <a:cubicBezTo>
                  <a:pt x="1843123" y="-22621"/>
                  <a:pt x="1882901" y="27797"/>
                  <a:pt x="2029835" y="0"/>
                </a:cubicBezTo>
                <a:cubicBezTo>
                  <a:pt x="2192955" y="-39061"/>
                  <a:pt x="2342609" y="46465"/>
                  <a:pt x="2435802" y="0"/>
                </a:cubicBezTo>
                <a:cubicBezTo>
                  <a:pt x="2455217" y="72234"/>
                  <a:pt x="2427732" y="155876"/>
                  <a:pt x="2435802" y="241763"/>
                </a:cubicBezTo>
                <a:lnTo>
                  <a:pt x="2435802" y="241763"/>
                </a:lnTo>
                <a:cubicBezTo>
                  <a:pt x="2444191" y="276641"/>
                  <a:pt x="2425619" y="315360"/>
                  <a:pt x="2435802" y="345375"/>
                </a:cubicBezTo>
                <a:cubicBezTo>
                  <a:pt x="2439722" y="373441"/>
                  <a:pt x="2433018" y="382480"/>
                  <a:pt x="2435802" y="414450"/>
                </a:cubicBezTo>
                <a:cubicBezTo>
                  <a:pt x="2287833" y="435863"/>
                  <a:pt x="2137393" y="412123"/>
                  <a:pt x="2029835" y="414450"/>
                </a:cubicBezTo>
                <a:cubicBezTo>
                  <a:pt x="2093358" y="515069"/>
                  <a:pt x="2129297" y="627933"/>
                  <a:pt x="2251899" y="769033"/>
                </a:cubicBezTo>
                <a:cubicBezTo>
                  <a:pt x="2151021" y="755412"/>
                  <a:pt x="1990045" y="618718"/>
                  <a:pt x="1819772" y="584650"/>
                </a:cubicBezTo>
                <a:cubicBezTo>
                  <a:pt x="1649499" y="550582"/>
                  <a:pt x="1568851" y="475924"/>
                  <a:pt x="1420885" y="414450"/>
                </a:cubicBezTo>
                <a:cubicBezTo>
                  <a:pt x="1293126" y="433365"/>
                  <a:pt x="1177420" y="361783"/>
                  <a:pt x="947257" y="414450"/>
                </a:cubicBezTo>
                <a:cubicBezTo>
                  <a:pt x="717094" y="467117"/>
                  <a:pt x="717782" y="371828"/>
                  <a:pt x="502046" y="414450"/>
                </a:cubicBezTo>
                <a:cubicBezTo>
                  <a:pt x="286310" y="457072"/>
                  <a:pt x="121717" y="404543"/>
                  <a:pt x="0" y="414450"/>
                </a:cubicBezTo>
                <a:cubicBezTo>
                  <a:pt x="-3741" y="399324"/>
                  <a:pt x="8026" y="376028"/>
                  <a:pt x="0" y="345375"/>
                </a:cubicBezTo>
                <a:cubicBezTo>
                  <a:pt x="-9204" y="321022"/>
                  <a:pt x="8266" y="270041"/>
                  <a:pt x="0" y="241763"/>
                </a:cubicBezTo>
                <a:lnTo>
                  <a:pt x="0" y="241763"/>
                </a:lnTo>
                <a:cubicBezTo>
                  <a:pt x="-9268" y="143687"/>
                  <a:pt x="27887" y="88229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42450"/>
                      <a:gd name="adj2" fmla="val 13555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Weniger gut</a:t>
            </a:r>
          </a:p>
        </p:txBody>
      </p:sp>
    </p:spTree>
    <p:extLst>
      <p:ext uri="{BB962C8B-B14F-4D97-AF65-F5344CB8AC3E}">
        <p14:creationId xmlns:p14="http://schemas.microsoft.com/office/powerpoint/2010/main" val="81163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1"/>
    </mc:Choice>
    <mc:Fallback xmlns="">
      <p:transition spd="slow" advTm="9751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6A4E20-E18C-012E-2818-CDDB24E14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Lesen ohne Index </a:t>
            </a:r>
            <a:r>
              <a:rPr lang="de-DE" dirty="0">
                <a:solidFill>
                  <a:schemeClr val="tx1"/>
                </a:solidFill>
              </a:rPr>
              <a:t>oder Schreiben mit Index</a:t>
            </a:r>
            <a:r>
              <a:rPr lang="de-DE" dirty="0"/>
              <a:t>?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295235C-2F1D-7C67-3D66-081A3629E51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880217"/>
            <a:ext cx="8381999" cy="5421740"/>
          </a:xfrm>
          <a:prstGeom prst="rect">
            <a:avLst/>
          </a:prstGeom>
          <a:ln>
            <a:noFill/>
          </a:ln>
        </p:spPr>
      </p:pic>
      <p:sp>
        <p:nvSpPr>
          <p:cNvPr id="6" name="Rechteckige Legende 3">
            <a:extLst>
              <a:ext uri="{FF2B5EF4-FFF2-40B4-BE49-F238E27FC236}">
                <a16:creationId xmlns:a16="http://schemas.microsoft.com/office/drawing/2014/main" id="{CEC725D4-C1C2-2BAA-1629-72D19BA4EE0E}"/>
              </a:ext>
            </a:extLst>
          </p:cNvPr>
          <p:cNvSpPr/>
          <p:nvPr/>
        </p:nvSpPr>
        <p:spPr>
          <a:xfrm>
            <a:off x="1721663" y="5260700"/>
            <a:ext cx="936477" cy="414450"/>
          </a:xfrm>
          <a:custGeom>
            <a:avLst/>
            <a:gdLst>
              <a:gd name="connsiteX0" fmla="*/ 0 w 936477"/>
              <a:gd name="connsiteY0" fmla="*/ 0 h 414450"/>
              <a:gd name="connsiteX1" fmla="*/ 546278 w 936477"/>
              <a:gd name="connsiteY1" fmla="*/ 0 h 414450"/>
              <a:gd name="connsiteX2" fmla="*/ 546278 w 936477"/>
              <a:gd name="connsiteY2" fmla="*/ 0 h 414450"/>
              <a:gd name="connsiteX3" fmla="*/ 780398 w 936477"/>
              <a:gd name="connsiteY3" fmla="*/ 0 h 414450"/>
              <a:gd name="connsiteX4" fmla="*/ 936477 w 936477"/>
              <a:gd name="connsiteY4" fmla="*/ 0 h 414450"/>
              <a:gd name="connsiteX5" fmla="*/ 936477 w 936477"/>
              <a:gd name="connsiteY5" fmla="*/ 241763 h 414450"/>
              <a:gd name="connsiteX6" fmla="*/ 936477 w 936477"/>
              <a:gd name="connsiteY6" fmla="*/ 241763 h 414450"/>
              <a:gd name="connsiteX7" fmla="*/ 936477 w 936477"/>
              <a:gd name="connsiteY7" fmla="*/ 345375 h 414450"/>
              <a:gd name="connsiteX8" fmla="*/ 936477 w 936477"/>
              <a:gd name="connsiteY8" fmla="*/ 414450 h 414450"/>
              <a:gd name="connsiteX9" fmla="*/ 780398 w 936477"/>
              <a:gd name="connsiteY9" fmla="*/ 414450 h 414450"/>
              <a:gd name="connsiteX10" fmla="*/ 808779 w 936477"/>
              <a:gd name="connsiteY10" fmla="*/ 620175 h 414450"/>
              <a:gd name="connsiteX11" fmla="*/ 546278 w 936477"/>
              <a:gd name="connsiteY11" fmla="*/ 414450 h 414450"/>
              <a:gd name="connsiteX12" fmla="*/ 0 w 936477"/>
              <a:gd name="connsiteY12" fmla="*/ 414450 h 414450"/>
              <a:gd name="connsiteX13" fmla="*/ 0 w 936477"/>
              <a:gd name="connsiteY13" fmla="*/ 345375 h 414450"/>
              <a:gd name="connsiteX14" fmla="*/ 0 w 936477"/>
              <a:gd name="connsiteY14" fmla="*/ 241763 h 414450"/>
              <a:gd name="connsiteX15" fmla="*/ 0 w 936477"/>
              <a:gd name="connsiteY15" fmla="*/ 241763 h 414450"/>
              <a:gd name="connsiteX16" fmla="*/ 0 w 936477"/>
              <a:gd name="connsiteY16" fmla="*/ 0 h 4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36477" h="414450" fill="none" extrusionOk="0">
                <a:moveTo>
                  <a:pt x="0" y="0"/>
                </a:moveTo>
                <a:cubicBezTo>
                  <a:pt x="175115" y="-64512"/>
                  <a:pt x="370984" y="10177"/>
                  <a:pt x="546278" y="0"/>
                </a:cubicBezTo>
                <a:lnTo>
                  <a:pt x="546278" y="0"/>
                </a:lnTo>
                <a:cubicBezTo>
                  <a:pt x="611657" y="-10921"/>
                  <a:pt x="702357" y="19215"/>
                  <a:pt x="780398" y="0"/>
                </a:cubicBezTo>
                <a:cubicBezTo>
                  <a:pt x="812800" y="-7863"/>
                  <a:pt x="864771" y="2120"/>
                  <a:pt x="936477" y="0"/>
                </a:cubicBezTo>
                <a:cubicBezTo>
                  <a:pt x="937601" y="81005"/>
                  <a:pt x="923141" y="154318"/>
                  <a:pt x="936477" y="241763"/>
                </a:cubicBezTo>
                <a:lnTo>
                  <a:pt x="936477" y="241763"/>
                </a:lnTo>
                <a:cubicBezTo>
                  <a:pt x="948043" y="291964"/>
                  <a:pt x="932404" y="307177"/>
                  <a:pt x="936477" y="345375"/>
                </a:cubicBezTo>
                <a:cubicBezTo>
                  <a:pt x="937630" y="374667"/>
                  <a:pt x="930571" y="384830"/>
                  <a:pt x="936477" y="414450"/>
                </a:cubicBezTo>
                <a:cubicBezTo>
                  <a:pt x="873048" y="424092"/>
                  <a:pt x="854425" y="404333"/>
                  <a:pt x="780398" y="414450"/>
                </a:cubicBezTo>
                <a:cubicBezTo>
                  <a:pt x="801670" y="464261"/>
                  <a:pt x="777238" y="550975"/>
                  <a:pt x="808779" y="620175"/>
                </a:cubicBezTo>
                <a:cubicBezTo>
                  <a:pt x="707776" y="557403"/>
                  <a:pt x="639281" y="437511"/>
                  <a:pt x="546278" y="414450"/>
                </a:cubicBezTo>
                <a:cubicBezTo>
                  <a:pt x="298397" y="441617"/>
                  <a:pt x="205090" y="363875"/>
                  <a:pt x="0" y="414450"/>
                </a:cubicBezTo>
                <a:cubicBezTo>
                  <a:pt x="-5977" y="384182"/>
                  <a:pt x="2440" y="371755"/>
                  <a:pt x="0" y="345375"/>
                </a:cubicBezTo>
                <a:cubicBezTo>
                  <a:pt x="-8293" y="312607"/>
                  <a:pt x="11274" y="266450"/>
                  <a:pt x="0" y="241763"/>
                </a:cubicBezTo>
                <a:lnTo>
                  <a:pt x="0" y="241763"/>
                </a:lnTo>
                <a:cubicBezTo>
                  <a:pt x="-20683" y="123393"/>
                  <a:pt x="14813" y="70333"/>
                  <a:pt x="0" y="0"/>
                </a:cubicBezTo>
                <a:close/>
              </a:path>
              <a:path w="936477" h="414450" stroke="0" extrusionOk="0">
                <a:moveTo>
                  <a:pt x="0" y="0"/>
                </a:moveTo>
                <a:cubicBezTo>
                  <a:pt x="230185" y="-24263"/>
                  <a:pt x="341456" y="56848"/>
                  <a:pt x="546278" y="0"/>
                </a:cubicBezTo>
                <a:lnTo>
                  <a:pt x="546278" y="0"/>
                </a:lnTo>
                <a:cubicBezTo>
                  <a:pt x="645944" y="-5307"/>
                  <a:pt x="723909" y="16227"/>
                  <a:pt x="780398" y="0"/>
                </a:cubicBezTo>
                <a:cubicBezTo>
                  <a:pt x="845477" y="-3316"/>
                  <a:pt x="903255" y="8345"/>
                  <a:pt x="936477" y="0"/>
                </a:cubicBezTo>
                <a:cubicBezTo>
                  <a:pt x="955331" y="92655"/>
                  <a:pt x="921211" y="160482"/>
                  <a:pt x="936477" y="241763"/>
                </a:cubicBezTo>
                <a:lnTo>
                  <a:pt x="936477" y="241763"/>
                </a:lnTo>
                <a:cubicBezTo>
                  <a:pt x="948194" y="272225"/>
                  <a:pt x="926519" y="306203"/>
                  <a:pt x="936477" y="345375"/>
                </a:cubicBezTo>
                <a:cubicBezTo>
                  <a:pt x="941749" y="365145"/>
                  <a:pt x="935033" y="387442"/>
                  <a:pt x="936477" y="414450"/>
                </a:cubicBezTo>
                <a:cubicBezTo>
                  <a:pt x="887463" y="417559"/>
                  <a:pt x="847496" y="407050"/>
                  <a:pt x="780398" y="414450"/>
                </a:cubicBezTo>
                <a:cubicBezTo>
                  <a:pt x="789445" y="465884"/>
                  <a:pt x="801061" y="578925"/>
                  <a:pt x="808779" y="620175"/>
                </a:cubicBezTo>
                <a:cubicBezTo>
                  <a:pt x="731379" y="570768"/>
                  <a:pt x="681405" y="473909"/>
                  <a:pt x="546278" y="414450"/>
                </a:cubicBezTo>
                <a:cubicBezTo>
                  <a:pt x="395452" y="469939"/>
                  <a:pt x="169621" y="381589"/>
                  <a:pt x="0" y="414450"/>
                </a:cubicBezTo>
                <a:cubicBezTo>
                  <a:pt x="-3439" y="390402"/>
                  <a:pt x="7727" y="378426"/>
                  <a:pt x="0" y="345375"/>
                </a:cubicBezTo>
                <a:cubicBezTo>
                  <a:pt x="-11230" y="317873"/>
                  <a:pt x="5128" y="278221"/>
                  <a:pt x="0" y="241763"/>
                </a:cubicBezTo>
                <a:lnTo>
                  <a:pt x="0" y="241763"/>
                </a:lnTo>
                <a:cubicBezTo>
                  <a:pt x="-19063" y="182322"/>
                  <a:pt x="20358" y="9346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36364"/>
                      <a:gd name="adj2" fmla="val 9963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Gut</a:t>
            </a:r>
          </a:p>
        </p:txBody>
      </p:sp>
      <p:sp>
        <p:nvSpPr>
          <p:cNvPr id="9" name="Geschweifte Klammer links 8">
            <a:extLst>
              <a:ext uri="{FF2B5EF4-FFF2-40B4-BE49-F238E27FC236}">
                <a16:creationId xmlns:a16="http://schemas.microsoft.com/office/drawing/2014/main" id="{70D56A62-4AFA-EBFE-2244-53B0AA7D779F}"/>
              </a:ext>
            </a:extLst>
          </p:cNvPr>
          <p:cNvSpPr/>
          <p:nvPr/>
        </p:nvSpPr>
        <p:spPr>
          <a:xfrm>
            <a:off x="3104153" y="1033644"/>
            <a:ext cx="946298" cy="4800072"/>
          </a:xfrm>
          <a:prstGeom prst="leftBrace">
            <a:avLst>
              <a:gd name="adj1" fmla="val 39794"/>
              <a:gd name="adj2" fmla="val 50000"/>
            </a:avLst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!!WenigerGut">
            <a:extLst>
              <a:ext uri="{FF2B5EF4-FFF2-40B4-BE49-F238E27FC236}">
                <a16:creationId xmlns:a16="http://schemas.microsoft.com/office/drawing/2014/main" id="{CF0C860C-2A56-B593-2FFA-546F8F20B1E8}"/>
              </a:ext>
            </a:extLst>
          </p:cNvPr>
          <p:cNvSpPr/>
          <p:nvPr/>
        </p:nvSpPr>
        <p:spPr>
          <a:xfrm>
            <a:off x="8370547" y="4816448"/>
            <a:ext cx="2435802" cy="414450"/>
          </a:xfrm>
          <a:custGeom>
            <a:avLst/>
            <a:gdLst>
              <a:gd name="connsiteX0" fmla="*/ 0 w 2435802"/>
              <a:gd name="connsiteY0" fmla="*/ 0 h 414450"/>
              <a:gd name="connsiteX1" fmla="*/ 487837 w 2435802"/>
              <a:gd name="connsiteY1" fmla="*/ 0 h 414450"/>
              <a:gd name="connsiteX2" fmla="*/ 933048 w 2435802"/>
              <a:gd name="connsiteY2" fmla="*/ 0 h 414450"/>
              <a:gd name="connsiteX3" fmla="*/ 1420885 w 2435802"/>
              <a:gd name="connsiteY3" fmla="*/ 0 h 414450"/>
              <a:gd name="connsiteX4" fmla="*/ 1420885 w 2435802"/>
              <a:gd name="connsiteY4" fmla="*/ 0 h 414450"/>
              <a:gd name="connsiteX5" fmla="*/ 1737539 w 2435802"/>
              <a:gd name="connsiteY5" fmla="*/ 0 h 414450"/>
              <a:gd name="connsiteX6" fmla="*/ 2029835 w 2435802"/>
              <a:gd name="connsiteY6" fmla="*/ 0 h 414450"/>
              <a:gd name="connsiteX7" fmla="*/ 2435802 w 2435802"/>
              <a:gd name="connsiteY7" fmla="*/ 0 h 414450"/>
              <a:gd name="connsiteX8" fmla="*/ 2435802 w 2435802"/>
              <a:gd name="connsiteY8" fmla="*/ 241763 h 414450"/>
              <a:gd name="connsiteX9" fmla="*/ 2435802 w 2435802"/>
              <a:gd name="connsiteY9" fmla="*/ 241763 h 414450"/>
              <a:gd name="connsiteX10" fmla="*/ 2435802 w 2435802"/>
              <a:gd name="connsiteY10" fmla="*/ 345375 h 414450"/>
              <a:gd name="connsiteX11" fmla="*/ 2435802 w 2435802"/>
              <a:gd name="connsiteY11" fmla="*/ 414450 h 414450"/>
              <a:gd name="connsiteX12" fmla="*/ 2029835 w 2435802"/>
              <a:gd name="connsiteY12" fmla="*/ 414450 h 414450"/>
              <a:gd name="connsiteX13" fmla="*/ 2290799 w 2435802"/>
              <a:gd name="connsiteY13" fmla="*/ 778760 h 414450"/>
              <a:gd name="connsiteX14" fmla="*/ 1847143 w 2435802"/>
              <a:gd name="connsiteY14" fmla="*/ 592962 h 414450"/>
              <a:gd name="connsiteX15" fmla="*/ 1420885 w 2435802"/>
              <a:gd name="connsiteY15" fmla="*/ 414450 h 414450"/>
              <a:gd name="connsiteX16" fmla="*/ 933048 w 2435802"/>
              <a:gd name="connsiteY16" fmla="*/ 414450 h 414450"/>
              <a:gd name="connsiteX17" fmla="*/ 459419 w 2435802"/>
              <a:gd name="connsiteY17" fmla="*/ 414450 h 414450"/>
              <a:gd name="connsiteX18" fmla="*/ 0 w 2435802"/>
              <a:gd name="connsiteY18" fmla="*/ 414450 h 414450"/>
              <a:gd name="connsiteX19" fmla="*/ 0 w 2435802"/>
              <a:gd name="connsiteY19" fmla="*/ 345375 h 414450"/>
              <a:gd name="connsiteX20" fmla="*/ 0 w 2435802"/>
              <a:gd name="connsiteY20" fmla="*/ 241763 h 414450"/>
              <a:gd name="connsiteX21" fmla="*/ 0 w 2435802"/>
              <a:gd name="connsiteY21" fmla="*/ 241763 h 414450"/>
              <a:gd name="connsiteX22" fmla="*/ 0 w 2435802"/>
              <a:gd name="connsiteY22" fmla="*/ 0 h 4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35802" h="414450" fill="none" extrusionOk="0">
                <a:moveTo>
                  <a:pt x="0" y="0"/>
                </a:moveTo>
                <a:cubicBezTo>
                  <a:pt x="163512" y="-9747"/>
                  <a:pt x="346292" y="11319"/>
                  <a:pt x="487837" y="0"/>
                </a:cubicBezTo>
                <a:cubicBezTo>
                  <a:pt x="629382" y="-11319"/>
                  <a:pt x="817509" y="32695"/>
                  <a:pt x="933048" y="0"/>
                </a:cubicBezTo>
                <a:cubicBezTo>
                  <a:pt x="1048587" y="-32695"/>
                  <a:pt x="1311820" y="6848"/>
                  <a:pt x="1420885" y="0"/>
                </a:cubicBezTo>
                <a:lnTo>
                  <a:pt x="1420885" y="0"/>
                </a:lnTo>
                <a:cubicBezTo>
                  <a:pt x="1510844" y="-3985"/>
                  <a:pt x="1606679" y="11393"/>
                  <a:pt x="1737539" y="0"/>
                </a:cubicBezTo>
                <a:cubicBezTo>
                  <a:pt x="1868399" y="-11393"/>
                  <a:pt x="1960892" y="14426"/>
                  <a:pt x="2029835" y="0"/>
                </a:cubicBezTo>
                <a:cubicBezTo>
                  <a:pt x="2209133" y="-10596"/>
                  <a:pt x="2257981" y="16600"/>
                  <a:pt x="2435802" y="0"/>
                </a:cubicBezTo>
                <a:cubicBezTo>
                  <a:pt x="2441115" y="105920"/>
                  <a:pt x="2428714" y="123422"/>
                  <a:pt x="2435802" y="241763"/>
                </a:cubicBezTo>
                <a:lnTo>
                  <a:pt x="2435802" y="241763"/>
                </a:lnTo>
                <a:cubicBezTo>
                  <a:pt x="2437175" y="280161"/>
                  <a:pt x="2435188" y="310342"/>
                  <a:pt x="2435802" y="345375"/>
                </a:cubicBezTo>
                <a:cubicBezTo>
                  <a:pt x="2441651" y="367348"/>
                  <a:pt x="2429585" y="393131"/>
                  <a:pt x="2435802" y="414450"/>
                </a:cubicBezTo>
                <a:cubicBezTo>
                  <a:pt x="2339370" y="428513"/>
                  <a:pt x="2179144" y="368411"/>
                  <a:pt x="2029835" y="414450"/>
                </a:cubicBezTo>
                <a:cubicBezTo>
                  <a:pt x="2167682" y="582793"/>
                  <a:pt x="2232471" y="704250"/>
                  <a:pt x="2290799" y="778760"/>
                </a:cubicBezTo>
                <a:cubicBezTo>
                  <a:pt x="2185956" y="741429"/>
                  <a:pt x="1987055" y="603279"/>
                  <a:pt x="1847143" y="592962"/>
                </a:cubicBezTo>
                <a:cubicBezTo>
                  <a:pt x="1707231" y="582645"/>
                  <a:pt x="1559975" y="418914"/>
                  <a:pt x="1420885" y="414450"/>
                </a:cubicBezTo>
                <a:cubicBezTo>
                  <a:pt x="1303373" y="466770"/>
                  <a:pt x="1074542" y="412952"/>
                  <a:pt x="933048" y="414450"/>
                </a:cubicBezTo>
                <a:cubicBezTo>
                  <a:pt x="791554" y="415948"/>
                  <a:pt x="658451" y="369430"/>
                  <a:pt x="459419" y="414450"/>
                </a:cubicBezTo>
                <a:cubicBezTo>
                  <a:pt x="260387" y="459470"/>
                  <a:pt x="211618" y="398342"/>
                  <a:pt x="0" y="414450"/>
                </a:cubicBezTo>
                <a:cubicBezTo>
                  <a:pt x="-6495" y="385264"/>
                  <a:pt x="3727" y="365698"/>
                  <a:pt x="0" y="345375"/>
                </a:cubicBezTo>
                <a:cubicBezTo>
                  <a:pt x="-6853" y="295185"/>
                  <a:pt x="458" y="285566"/>
                  <a:pt x="0" y="241763"/>
                </a:cubicBezTo>
                <a:lnTo>
                  <a:pt x="0" y="241763"/>
                </a:lnTo>
                <a:cubicBezTo>
                  <a:pt x="-21258" y="174165"/>
                  <a:pt x="5910" y="50363"/>
                  <a:pt x="0" y="0"/>
                </a:cubicBezTo>
                <a:close/>
              </a:path>
              <a:path w="2435802" h="414450" stroke="0" extrusionOk="0">
                <a:moveTo>
                  <a:pt x="0" y="0"/>
                </a:moveTo>
                <a:cubicBezTo>
                  <a:pt x="113290" y="-41657"/>
                  <a:pt x="339276" y="38020"/>
                  <a:pt x="431002" y="0"/>
                </a:cubicBezTo>
                <a:cubicBezTo>
                  <a:pt x="522728" y="-38020"/>
                  <a:pt x="705345" y="26824"/>
                  <a:pt x="862004" y="0"/>
                </a:cubicBezTo>
                <a:cubicBezTo>
                  <a:pt x="1018663" y="-26824"/>
                  <a:pt x="1296719" y="18751"/>
                  <a:pt x="1420885" y="0"/>
                </a:cubicBezTo>
                <a:lnTo>
                  <a:pt x="1420885" y="0"/>
                </a:lnTo>
                <a:cubicBezTo>
                  <a:pt x="1536027" y="-17664"/>
                  <a:pt x="1619778" y="22621"/>
                  <a:pt x="1731450" y="0"/>
                </a:cubicBezTo>
                <a:cubicBezTo>
                  <a:pt x="1843123" y="-22621"/>
                  <a:pt x="1882901" y="27797"/>
                  <a:pt x="2029835" y="0"/>
                </a:cubicBezTo>
                <a:cubicBezTo>
                  <a:pt x="2192955" y="-39061"/>
                  <a:pt x="2342609" y="46465"/>
                  <a:pt x="2435802" y="0"/>
                </a:cubicBezTo>
                <a:cubicBezTo>
                  <a:pt x="2455217" y="72234"/>
                  <a:pt x="2427732" y="155876"/>
                  <a:pt x="2435802" y="241763"/>
                </a:cubicBezTo>
                <a:lnTo>
                  <a:pt x="2435802" y="241763"/>
                </a:lnTo>
                <a:cubicBezTo>
                  <a:pt x="2444191" y="276641"/>
                  <a:pt x="2425619" y="315360"/>
                  <a:pt x="2435802" y="345375"/>
                </a:cubicBezTo>
                <a:cubicBezTo>
                  <a:pt x="2439722" y="373441"/>
                  <a:pt x="2433018" y="382480"/>
                  <a:pt x="2435802" y="414450"/>
                </a:cubicBezTo>
                <a:cubicBezTo>
                  <a:pt x="2287833" y="435863"/>
                  <a:pt x="2137393" y="412123"/>
                  <a:pt x="2029835" y="414450"/>
                </a:cubicBezTo>
                <a:cubicBezTo>
                  <a:pt x="2110867" y="496774"/>
                  <a:pt x="2160305" y="613460"/>
                  <a:pt x="2290799" y="778760"/>
                </a:cubicBezTo>
                <a:cubicBezTo>
                  <a:pt x="2072798" y="701517"/>
                  <a:pt x="2022529" y="624681"/>
                  <a:pt x="1838444" y="589319"/>
                </a:cubicBezTo>
                <a:cubicBezTo>
                  <a:pt x="1654359" y="553957"/>
                  <a:pt x="1637057" y="470856"/>
                  <a:pt x="1420885" y="414450"/>
                </a:cubicBezTo>
                <a:cubicBezTo>
                  <a:pt x="1293126" y="433365"/>
                  <a:pt x="1177420" y="361783"/>
                  <a:pt x="947257" y="414450"/>
                </a:cubicBezTo>
                <a:cubicBezTo>
                  <a:pt x="717094" y="467117"/>
                  <a:pt x="717782" y="371828"/>
                  <a:pt x="502046" y="414450"/>
                </a:cubicBezTo>
                <a:cubicBezTo>
                  <a:pt x="286310" y="457072"/>
                  <a:pt x="121717" y="404543"/>
                  <a:pt x="0" y="414450"/>
                </a:cubicBezTo>
                <a:cubicBezTo>
                  <a:pt x="-3741" y="399324"/>
                  <a:pt x="8026" y="376028"/>
                  <a:pt x="0" y="345375"/>
                </a:cubicBezTo>
                <a:cubicBezTo>
                  <a:pt x="-9204" y="321022"/>
                  <a:pt x="8266" y="270041"/>
                  <a:pt x="0" y="241763"/>
                </a:cubicBezTo>
                <a:lnTo>
                  <a:pt x="0" y="241763"/>
                </a:lnTo>
                <a:cubicBezTo>
                  <a:pt x="-9268" y="143687"/>
                  <a:pt x="27887" y="88229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44047"/>
                      <a:gd name="adj2" fmla="val 137902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Weniger gut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878B11B-6980-431E-A925-B282FAE8FFE7}"/>
              </a:ext>
            </a:extLst>
          </p:cNvPr>
          <p:cNvSpPr/>
          <p:nvPr/>
        </p:nvSpPr>
        <p:spPr>
          <a:xfrm>
            <a:off x="10696575" y="5617509"/>
            <a:ext cx="540000" cy="348369"/>
          </a:xfrm>
          <a:prstGeom prst="rect">
            <a:avLst/>
          </a:prstGeom>
          <a:gradFill>
            <a:gsLst>
              <a:gs pos="0">
                <a:srgbClr val="726A00"/>
              </a:gs>
              <a:gs pos="100000">
                <a:srgbClr val="07BA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!!Kasten">
            <a:extLst>
              <a:ext uri="{FF2B5EF4-FFF2-40B4-BE49-F238E27FC236}">
                <a16:creationId xmlns:a16="http://schemas.microsoft.com/office/drawing/2014/main" id="{84AF9C9B-07E7-D488-E502-410A879E4FB3}"/>
              </a:ext>
            </a:extLst>
          </p:cNvPr>
          <p:cNvSpPr/>
          <p:nvPr/>
        </p:nvSpPr>
        <p:spPr>
          <a:xfrm>
            <a:off x="2491235" y="5899797"/>
            <a:ext cx="9000000" cy="660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9466FAE-6155-E04A-CDA5-F33AE695A014}"/>
              </a:ext>
            </a:extLst>
          </p:cNvPr>
          <p:cNvSpPr txBox="1"/>
          <p:nvPr/>
        </p:nvSpPr>
        <p:spPr>
          <a:xfrm>
            <a:off x="10532000" y="6012909"/>
            <a:ext cx="8691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Schreiben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252EC34-5BEE-F4E0-3AAA-E4B915EBBB2D}"/>
              </a:ext>
            </a:extLst>
          </p:cNvPr>
          <p:cNvGrpSpPr/>
          <p:nvPr/>
        </p:nvGrpSpPr>
        <p:grpSpPr>
          <a:xfrm>
            <a:off x="1738317" y="2143625"/>
            <a:ext cx="1505836" cy="830921"/>
            <a:chOff x="1901802" y="2699331"/>
            <a:chExt cx="1505836" cy="414451"/>
          </a:xfrm>
        </p:grpSpPr>
        <p:sp>
          <p:nvSpPr>
            <p:cNvPr id="10" name="Rechteckige Legende 3">
              <a:extLst>
                <a:ext uri="{FF2B5EF4-FFF2-40B4-BE49-F238E27FC236}">
                  <a16:creationId xmlns:a16="http://schemas.microsoft.com/office/drawing/2014/main" id="{9EF1E718-49AA-8B27-A50F-31D8E2EA8725}"/>
                </a:ext>
              </a:extLst>
            </p:cNvPr>
            <p:cNvSpPr/>
            <p:nvPr/>
          </p:nvSpPr>
          <p:spPr>
            <a:xfrm>
              <a:off x="1901802" y="2699331"/>
              <a:ext cx="1505836" cy="414451"/>
            </a:xfrm>
            <a:custGeom>
              <a:avLst/>
              <a:gdLst>
                <a:gd name="connsiteX0" fmla="*/ 0 w 1505836"/>
                <a:gd name="connsiteY0" fmla="*/ 0 h 414451"/>
                <a:gd name="connsiteX1" fmla="*/ 456770 w 1505836"/>
                <a:gd name="connsiteY1" fmla="*/ 0 h 414451"/>
                <a:gd name="connsiteX2" fmla="*/ 878404 w 1505836"/>
                <a:gd name="connsiteY2" fmla="*/ 0 h 414451"/>
                <a:gd name="connsiteX3" fmla="*/ 878404 w 1505836"/>
                <a:gd name="connsiteY3" fmla="*/ 0 h 414451"/>
                <a:gd name="connsiteX4" fmla="*/ 1254863 w 1505836"/>
                <a:gd name="connsiteY4" fmla="*/ 0 h 414451"/>
                <a:gd name="connsiteX5" fmla="*/ 1505836 w 1505836"/>
                <a:gd name="connsiteY5" fmla="*/ 0 h 414451"/>
                <a:gd name="connsiteX6" fmla="*/ 1505836 w 1505836"/>
                <a:gd name="connsiteY6" fmla="*/ 241763 h 414451"/>
                <a:gd name="connsiteX7" fmla="*/ 1505836 w 1505836"/>
                <a:gd name="connsiteY7" fmla="*/ 241763 h 414451"/>
                <a:gd name="connsiteX8" fmla="*/ 1505836 w 1505836"/>
                <a:gd name="connsiteY8" fmla="*/ 345376 h 414451"/>
                <a:gd name="connsiteX9" fmla="*/ 1505836 w 1505836"/>
                <a:gd name="connsiteY9" fmla="*/ 414451 h 414451"/>
                <a:gd name="connsiteX10" fmla="*/ 1254863 w 1505836"/>
                <a:gd name="connsiteY10" fmla="*/ 414451 h 414451"/>
                <a:gd name="connsiteX11" fmla="*/ 1300500 w 1505836"/>
                <a:gd name="connsiteY11" fmla="*/ 620176 h 414451"/>
                <a:gd name="connsiteX12" fmla="*/ 878404 w 1505836"/>
                <a:gd name="connsiteY12" fmla="*/ 414451 h 414451"/>
                <a:gd name="connsiteX13" fmla="*/ 456770 w 1505836"/>
                <a:gd name="connsiteY13" fmla="*/ 414451 h 414451"/>
                <a:gd name="connsiteX14" fmla="*/ 0 w 1505836"/>
                <a:gd name="connsiteY14" fmla="*/ 414451 h 414451"/>
                <a:gd name="connsiteX15" fmla="*/ 0 w 1505836"/>
                <a:gd name="connsiteY15" fmla="*/ 345376 h 414451"/>
                <a:gd name="connsiteX16" fmla="*/ 0 w 1505836"/>
                <a:gd name="connsiteY16" fmla="*/ 241763 h 414451"/>
                <a:gd name="connsiteX17" fmla="*/ 0 w 1505836"/>
                <a:gd name="connsiteY17" fmla="*/ 241763 h 414451"/>
                <a:gd name="connsiteX18" fmla="*/ 0 w 1505836"/>
                <a:gd name="connsiteY18" fmla="*/ 0 h 41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5836" h="414451" fill="none" extrusionOk="0">
                  <a:moveTo>
                    <a:pt x="0" y="0"/>
                  </a:moveTo>
                  <a:cubicBezTo>
                    <a:pt x="157782" y="-1035"/>
                    <a:pt x="253989" y="32960"/>
                    <a:pt x="456770" y="0"/>
                  </a:cubicBezTo>
                  <a:cubicBezTo>
                    <a:pt x="659551" y="-32960"/>
                    <a:pt x="789227" y="7992"/>
                    <a:pt x="878404" y="0"/>
                  </a:cubicBezTo>
                  <a:lnTo>
                    <a:pt x="878404" y="0"/>
                  </a:lnTo>
                  <a:cubicBezTo>
                    <a:pt x="988169" y="-8191"/>
                    <a:pt x="1103827" y="40360"/>
                    <a:pt x="1254863" y="0"/>
                  </a:cubicBezTo>
                  <a:cubicBezTo>
                    <a:pt x="1371018" y="-2202"/>
                    <a:pt x="1455539" y="10665"/>
                    <a:pt x="1505836" y="0"/>
                  </a:cubicBezTo>
                  <a:cubicBezTo>
                    <a:pt x="1529237" y="86214"/>
                    <a:pt x="1502656" y="143477"/>
                    <a:pt x="1505836" y="241763"/>
                  </a:cubicBezTo>
                  <a:lnTo>
                    <a:pt x="1505836" y="241763"/>
                  </a:lnTo>
                  <a:cubicBezTo>
                    <a:pt x="1506707" y="274844"/>
                    <a:pt x="1502771" y="318165"/>
                    <a:pt x="1505836" y="345376"/>
                  </a:cubicBezTo>
                  <a:cubicBezTo>
                    <a:pt x="1510412" y="362391"/>
                    <a:pt x="1499259" y="392268"/>
                    <a:pt x="1505836" y="414451"/>
                  </a:cubicBezTo>
                  <a:cubicBezTo>
                    <a:pt x="1387890" y="441287"/>
                    <a:pt x="1364855" y="397740"/>
                    <a:pt x="1254863" y="414451"/>
                  </a:cubicBezTo>
                  <a:cubicBezTo>
                    <a:pt x="1282584" y="460028"/>
                    <a:pt x="1262630" y="549488"/>
                    <a:pt x="1300500" y="620176"/>
                  </a:cubicBezTo>
                  <a:cubicBezTo>
                    <a:pt x="1162651" y="609994"/>
                    <a:pt x="1030324" y="474460"/>
                    <a:pt x="878404" y="414451"/>
                  </a:cubicBezTo>
                  <a:cubicBezTo>
                    <a:pt x="673126" y="434468"/>
                    <a:pt x="659794" y="374224"/>
                    <a:pt x="456770" y="414451"/>
                  </a:cubicBezTo>
                  <a:cubicBezTo>
                    <a:pt x="253746" y="454678"/>
                    <a:pt x="144434" y="394883"/>
                    <a:pt x="0" y="414451"/>
                  </a:cubicBezTo>
                  <a:cubicBezTo>
                    <a:pt x="-2974" y="396998"/>
                    <a:pt x="7935" y="361910"/>
                    <a:pt x="0" y="345376"/>
                  </a:cubicBezTo>
                  <a:cubicBezTo>
                    <a:pt x="-11708" y="322885"/>
                    <a:pt x="878" y="276730"/>
                    <a:pt x="0" y="241763"/>
                  </a:cubicBezTo>
                  <a:lnTo>
                    <a:pt x="0" y="241763"/>
                  </a:lnTo>
                  <a:cubicBezTo>
                    <a:pt x="-11203" y="170869"/>
                    <a:pt x="13354" y="78328"/>
                    <a:pt x="0" y="0"/>
                  </a:cubicBezTo>
                  <a:close/>
                </a:path>
                <a:path w="1505836" h="414451" stroke="0" extrusionOk="0">
                  <a:moveTo>
                    <a:pt x="0" y="0"/>
                  </a:moveTo>
                  <a:cubicBezTo>
                    <a:pt x="94400" y="-1180"/>
                    <a:pt x="227454" y="45298"/>
                    <a:pt x="412850" y="0"/>
                  </a:cubicBezTo>
                  <a:cubicBezTo>
                    <a:pt x="598246" y="-45298"/>
                    <a:pt x="749882" y="40690"/>
                    <a:pt x="878404" y="0"/>
                  </a:cubicBezTo>
                  <a:lnTo>
                    <a:pt x="878404" y="0"/>
                  </a:lnTo>
                  <a:cubicBezTo>
                    <a:pt x="1022449" y="-18043"/>
                    <a:pt x="1129104" y="14428"/>
                    <a:pt x="1254863" y="0"/>
                  </a:cubicBezTo>
                  <a:cubicBezTo>
                    <a:pt x="1346338" y="-11427"/>
                    <a:pt x="1421825" y="6827"/>
                    <a:pt x="1505836" y="0"/>
                  </a:cubicBezTo>
                  <a:cubicBezTo>
                    <a:pt x="1511568" y="74864"/>
                    <a:pt x="1477662" y="146179"/>
                    <a:pt x="1505836" y="241763"/>
                  </a:cubicBezTo>
                  <a:lnTo>
                    <a:pt x="1505836" y="241763"/>
                  </a:lnTo>
                  <a:cubicBezTo>
                    <a:pt x="1509870" y="287352"/>
                    <a:pt x="1496691" y="320103"/>
                    <a:pt x="1505836" y="345376"/>
                  </a:cubicBezTo>
                  <a:cubicBezTo>
                    <a:pt x="1513108" y="374499"/>
                    <a:pt x="1499599" y="386856"/>
                    <a:pt x="1505836" y="414451"/>
                  </a:cubicBezTo>
                  <a:cubicBezTo>
                    <a:pt x="1403087" y="430021"/>
                    <a:pt x="1318916" y="389896"/>
                    <a:pt x="1254863" y="414451"/>
                  </a:cubicBezTo>
                  <a:cubicBezTo>
                    <a:pt x="1279350" y="454783"/>
                    <a:pt x="1259398" y="545496"/>
                    <a:pt x="1300500" y="620176"/>
                  </a:cubicBezTo>
                  <a:cubicBezTo>
                    <a:pt x="1210412" y="581549"/>
                    <a:pt x="1077990" y="460334"/>
                    <a:pt x="878404" y="414451"/>
                  </a:cubicBezTo>
                  <a:cubicBezTo>
                    <a:pt x="704700" y="430981"/>
                    <a:pt x="611303" y="409734"/>
                    <a:pt x="456770" y="414451"/>
                  </a:cubicBezTo>
                  <a:cubicBezTo>
                    <a:pt x="302237" y="419168"/>
                    <a:pt x="204275" y="381187"/>
                    <a:pt x="0" y="414451"/>
                  </a:cubicBezTo>
                  <a:cubicBezTo>
                    <a:pt x="-2822" y="383397"/>
                    <a:pt x="2576" y="373075"/>
                    <a:pt x="0" y="345376"/>
                  </a:cubicBezTo>
                  <a:cubicBezTo>
                    <a:pt x="-8106" y="304089"/>
                    <a:pt x="2743" y="264909"/>
                    <a:pt x="0" y="241763"/>
                  </a:cubicBezTo>
                  <a:lnTo>
                    <a:pt x="0" y="241763"/>
                  </a:lnTo>
                  <a:cubicBezTo>
                    <a:pt x="-23697" y="168252"/>
                    <a:pt x="17382" y="76828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 sd="510896369">
                    <a:prstGeom prst="wedgeRectCallout">
                      <a:avLst>
                        <a:gd name="adj1" fmla="val 36364"/>
                        <a:gd name="adj2" fmla="val 99638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0" rtlCol="0" anchor="ctr"/>
            <a:lstStyle/>
            <a:p>
              <a:pPr algn="ctr"/>
              <a:r>
                <a:rPr lang="en-US" sz="2800" dirty="0" err="1">
                  <a:solidFill>
                    <a:schemeClr val="tx1"/>
                  </a:solidFill>
                </a:rPr>
                <a:t>Lesen</a:t>
              </a:r>
              <a:r>
                <a:rPr lang="en-US" sz="2800" dirty="0">
                  <a:solidFill>
                    <a:schemeClr val="tx1"/>
                  </a:solidFill>
                </a:rPr>
                <a:t>:</a:t>
              </a:r>
            </a:p>
          </p:txBody>
        </p: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BC99C7A5-C72B-7016-3182-D7A555184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3562" y="2913426"/>
              <a:ext cx="1129156" cy="166594"/>
            </a:xfrm>
            <a:prstGeom prst="rect">
              <a:avLst/>
            </a:prstGeom>
          </p:spPr>
        </p:pic>
      </p:grpSp>
      <p:sp>
        <p:nvSpPr>
          <p:cNvPr id="4" name="Rechteckige Legende 3">
            <a:extLst>
              <a:ext uri="{FF2B5EF4-FFF2-40B4-BE49-F238E27FC236}">
                <a16:creationId xmlns:a16="http://schemas.microsoft.com/office/drawing/2014/main" id="{E396D4F1-70A2-9038-2EA9-3BA35ED48A3A}"/>
              </a:ext>
            </a:extLst>
          </p:cNvPr>
          <p:cNvSpPr/>
          <p:nvPr/>
        </p:nvSpPr>
        <p:spPr>
          <a:xfrm>
            <a:off x="10498335" y="5258736"/>
            <a:ext cx="936477" cy="414450"/>
          </a:xfrm>
          <a:custGeom>
            <a:avLst/>
            <a:gdLst>
              <a:gd name="connsiteX0" fmla="*/ 0 w 936477"/>
              <a:gd name="connsiteY0" fmla="*/ 0 h 414450"/>
              <a:gd name="connsiteX1" fmla="*/ 440144 w 936477"/>
              <a:gd name="connsiteY1" fmla="*/ 0 h 414450"/>
              <a:gd name="connsiteX2" fmla="*/ 936477 w 936477"/>
              <a:gd name="connsiteY2" fmla="*/ 0 h 414450"/>
              <a:gd name="connsiteX3" fmla="*/ 936477 w 936477"/>
              <a:gd name="connsiteY3" fmla="*/ 414450 h 414450"/>
              <a:gd name="connsiteX4" fmla="*/ 449509 w 936477"/>
              <a:gd name="connsiteY4" fmla="*/ 414450 h 414450"/>
              <a:gd name="connsiteX5" fmla="*/ 0 w 936477"/>
              <a:gd name="connsiteY5" fmla="*/ 414450 h 414450"/>
              <a:gd name="connsiteX6" fmla="*/ 0 w 936477"/>
              <a:gd name="connsiteY6" fmla="*/ 0 h 4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6477" h="414450" extrusionOk="0">
                <a:moveTo>
                  <a:pt x="0" y="0"/>
                </a:moveTo>
                <a:cubicBezTo>
                  <a:pt x="134581" y="-27271"/>
                  <a:pt x="226847" y="34701"/>
                  <a:pt x="440144" y="0"/>
                </a:cubicBezTo>
                <a:cubicBezTo>
                  <a:pt x="653441" y="-34701"/>
                  <a:pt x="746137" y="43821"/>
                  <a:pt x="936477" y="0"/>
                </a:cubicBezTo>
                <a:cubicBezTo>
                  <a:pt x="975270" y="162043"/>
                  <a:pt x="927956" y="234915"/>
                  <a:pt x="936477" y="414450"/>
                </a:cubicBezTo>
                <a:cubicBezTo>
                  <a:pt x="828770" y="446217"/>
                  <a:pt x="687071" y="406204"/>
                  <a:pt x="449509" y="414450"/>
                </a:cubicBezTo>
                <a:cubicBezTo>
                  <a:pt x="211947" y="422696"/>
                  <a:pt x="159143" y="394290"/>
                  <a:pt x="0" y="414450"/>
                </a:cubicBezTo>
                <a:cubicBezTo>
                  <a:pt x="-49548" y="212447"/>
                  <a:pt x="37632" y="152511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:ask="http://schemas.microsoft.com/office/drawing/2018/sketchyshapes" sd="510896369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538%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65570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2460">
        <p159:morph option="byObject"/>
      </p:transition>
    </mc:Choice>
    <mc:Fallback xmlns="">
      <p:transition spd="slow" advTm="224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D8B200-71FB-0A52-2AE2-1509D9610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4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3BF847A-E336-6809-A746-34A1E54661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Abfragen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38C74D6-EBE1-373B-625F-943C5A1973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de-DE" dirty="0"/>
              <a:t>4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02D87984-F4F6-6975-FFA3-1710570445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HeyKI_4">
            <a:hlinkClick r:id="" action="ppaction://media"/>
            <a:extLst>
              <a:ext uri="{FF2B5EF4-FFF2-40B4-BE49-F238E27FC236}">
                <a16:creationId xmlns:a16="http://schemas.microsoft.com/office/drawing/2014/main" id="{4CA367E0-B7F9-500A-CEA6-1241623EEDC4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22022" r="21968"/>
          <a:stretch>
            <a:fillRect/>
          </a:stretch>
        </p:blipFill>
        <p:spPr>
          <a:xfrm>
            <a:off x="6275389" y="296863"/>
            <a:ext cx="5616574" cy="5472112"/>
          </a:xfrm>
          <a:prstGeom prst="rect">
            <a:avLst/>
          </a:prstGeom>
          <a:ln w="9525">
            <a:solidFill>
              <a:srgbClr val="38342B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631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627"/>
    </mc:Choice>
    <mc:Fallback xmlns="">
      <p:transition spd="slow" advTm="696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18952" objId="3"/>
        <p14:stopEvt time="68385" objId="3"/>
      </p14:showEvtLst>
    </p:ext>
  </p:extLs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E49ECB-47CC-2829-FF2D-E574A83A4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Abfrage ohne oder mit Domänenfunktion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12D5CC-2492-1198-46E0-7F2DEF373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304924"/>
            <a:ext cx="11591924" cy="2593976"/>
          </a:xfrm>
        </p:spPr>
        <p:txBody>
          <a:bodyPr/>
          <a:lstStyle/>
          <a:p>
            <a:r>
              <a:rPr lang="en-US" dirty="0">
                <a:solidFill>
                  <a:srgbClr val="0077B5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 err="1"/>
              <a:t>tblStartDaten</a:t>
            </a:r>
            <a:r>
              <a:rPr lang="en-US" dirty="0"/>
              <a:t>.*,</a:t>
            </a:r>
            <a:r>
              <a:rPr lang="en-US" b="1" dirty="0"/>
              <a:t> </a:t>
            </a:r>
            <a:r>
              <a:rPr lang="en-US" b="1" dirty="0">
                <a:solidFill>
                  <a:srgbClr val="C00000"/>
                </a:solidFill>
              </a:rPr>
              <a:t>1</a:t>
            </a:r>
            <a:r>
              <a:rPr lang="en-US" dirty="0"/>
              <a:t> AS Test </a:t>
            </a:r>
          </a:p>
          <a:p>
            <a:r>
              <a:rPr lang="en-US" dirty="0">
                <a:solidFill>
                  <a:srgbClr val="0077B5"/>
                </a:solidFill>
              </a:rPr>
              <a:t>FROM</a:t>
            </a:r>
            <a:r>
              <a:rPr lang="en-US" dirty="0"/>
              <a:t> </a:t>
            </a:r>
            <a:r>
              <a:rPr lang="en-US" b="1" dirty="0" err="1"/>
              <a:t>tblStartDaten</a:t>
            </a:r>
            <a:endParaRPr lang="en-US" dirty="0"/>
          </a:p>
          <a:p>
            <a:r>
              <a:rPr lang="en-US" dirty="0">
                <a:solidFill>
                  <a:srgbClr val="0077B5"/>
                </a:solidFill>
              </a:rPr>
              <a:t>ORDER BY </a:t>
            </a:r>
            <a:r>
              <a:rPr lang="en-US" b="1" dirty="0">
                <a:solidFill>
                  <a:srgbClr val="C00000"/>
                </a:solidFill>
              </a:rPr>
              <a:t>Abs(1)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C100CF6-52DA-A008-50E8-7F618FF0EFE2}"/>
              </a:ext>
            </a:extLst>
          </p:cNvPr>
          <p:cNvSpPr txBox="1">
            <a:spLocks/>
          </p:cNvSpPr>
          <p:nvPr/>
        </p:nvSpPr>
        <p:spPr>
          <a:xfrm>
            <a:off x="300038" y="4018805"/>
            <a:ext cx="11591924" cy="259397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rgbClr val="0077B5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tblStartDaten</a:t>
            </a:r>
            <a:r>
              <a:rPr lang="de-DE" dirty="0"/>
              <a:t>.*, </a:t>
            </a:r>
            <a:r>
              <a:rPr lang="de-DE" b="1" dirty="0" err="1">
                <a:solidFill>
                  <a:srgbClr val="C00000"/>
                </a:solidFill>
              </a:rPr>
              <a:t>DCount</a:t>
            </a:r>
            <a:r>
              <a:rPr lang="de-DE" b="1" dirty="0">
                <a:solidFill>
                  <a:srgbClr val="C00000"/>
                </a:solidFill>
              </a:rPr>
              <a:t>("*","</a:t>
            </a:r>
            <a:r>
              <a:rPr lang="de-DE" b="1" dirty="0" err="1">
                <a:solidFill>
                  <a:srgbClr val="C00000"/>
                </a:solidFill>
              </a:rPr>
              <a:t>tblStartDaten</a:t>
            </a:r>
            <a:r>
              <a:rPr lang="de-DE" b="1" dirty="0">
                <a:solidFill>
                  <a:srgbClr val="C00000"/>
                </a:solidFill>
              </a:rPr>
              <a:t>")*1</a:t>
            </a:r>
            <a:r>
              <a:rPr lang="de-DE" dirty="0">
                <a:solidFill>
                  <a:srgbClr val="C00000"/>
                </a:solidFill>
              </a:rPr>
              <a:t> </a:t>
            </a:r>
            <a:r>
              <a:rPr lang="de-DE" dirty="0"/>
              <a:t>AS Test </a:t>
            </a:r>
          </a:p>
          <a:p>
            <a:r>
              <a:rPr lang="de-DE" dirty="0">
                <a:solidFill>
                  <a:srgbClr val="0077B5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tblStartDaten</a:t>
            </a:r>
            <a:endParaRPr lang="de-DE" dirty="0"/>
          </a:p>
          <a:p>
            <a:r>
              <a:rPr lang="de-DE" dirty="0">
                <a:solidFill>
                  <a:srgbClr val="0077B5"/>
                </a:solidFill>
              </a:rPr>
              <a:t>ORDER BY </a:t>
            </a:r>
            <a:r>
              <a:rPr lang="de-DE" b="1" dirty="0" err="1">
                <a:solidFill>
                  <a:srgbClr val="C00000"/>
                </a:solidFill>
              </a:rPr>
              <a:t>DCount</a:t>
            </a:r>
            <a:r>
              <a:rPr lang="de-DE" b="1" dirty="0">
                <a:solidFill>
                  <a:srgbClr val="C00000"/>
                </a:solidFill>
              </a:rPr>
              <a:t>("*","</a:t>
            </a:r>
            <a:r>
              <a:rPr lang="de-DE" b="1" dirty="0" err="1">
                <a:solidFill>
                  <a:srgbClr val="C00000"/>
                </a:solidFill>
              </a:rPr>
              <a:t>tblStartDaten</a:t>
            </a:r>
            <a:r>
              <a:rPr lang="de-DE" b="1" dirty="0">
                <a:solidFill>
                  <a:srgbClr val="C00000"/>
                </a:solidFill>
              </a:rPr>
              <a:t>")*1</a:t>
            </a:r>
            <a:endParaRPr lang="de-DE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90C32476-DF04-969F-DF7A-ADD9890BF590}"/>
                  </a:ext>
                </a:extLst>
              </p14:cNvPr>
              <p14:cNvContentPartPr/>
              <p14:nvPr/>
            </p14:nvContentPartPr>
            <p14:xfrm>
              <a:off x="3967531" y="1304924"/>
              <a:ext cx="457200" cy="34290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90C32476-DF04-969F-DF7A-ADD9890BF59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51691" y="1241464"/>
                <a:ext cx="488520" cy="4698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14:cNvPr>
              <p14:cNvContentPartPr/>
              <p14:nvPr/>
            </p14:nvContentPartPr>
            <p14:xfrm>
              <a:off x="4007661" y="4103517"/>
              <a:ext cx="4756959" cy="3429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91814" y="4040057"/>
                <a:ext cx="4788293" cy="46982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Rechteckige Legende 3">
            <a:extLst>
              <a:ext uri="{FF2B5EF4-FFF2-40B4-BE49-F238E27FC236}">
                <a16:creationId xmlns:a16="http://schemas.microsoft.com/office/drawing/2014/main" id="{A44E8DF8-5C6C-0A0A-E844-269EC86436BC}"/>
              </a:ext>
            </a:extLst>
          </p:cNvPr>
          <p:cNvSpPr/>
          <p:nvPr/>
        </p:nvSpPr>
        <p:spPr>
          <a:xfrm>
            <a:off x="4196131" y="2279344"/>
            <a:ext cx="3648007" cy="903323"/>
          </a:xfrm>
          <a:custGeom>
            <a:avLst/>
            <a:gdLst>
              <a:gd name="connsiteX0" fmla="*/ 0 w 3648007"/>
              <a:gd name="connsiteY0" fmla="*/ 0 h 903323"/>
              <a:gd name="connsiteX1" fmla="*/ 297920 w 3648007"/>
              <a:gd name="connsiteY1" fmla="*/ 0 h 903323"/>
              <a:gd name="connsiteX2" fmla="*/ 608001 w 3648007"/>
              <a:gd name="connsiteY2" fmla="*/ 0 h 903323"/>
              <a:gd name="connsiteX3" fmla="*/ 608001 w 3648007"/>
              <a:gd name="connsiteY3" fmla="*/ 0 h 903323"/>
              <a:gd name="connsiteX4" fmla="*/ 1064002 w 3648007"/>
              <a:gd name="connsiteY4" fmla="*/ 0 h 903323"/>
              <a:gd name="connsiteX5" fmla="*/ 1520003 w 3648007"/>
              <a:gd name="connsiteY5" fmla="*/ 0 h 903323"/>
              <a:gd name="connsiteX6" fmla="*/ 2030724 w 3648007"/>
              <a:gd name="connsiteY6" fmla="*/ 0 h 903323"/>
              <a:gd name="connsiteX7" fmla="*/ 2520165 w 3648007"/>
              <a:gd name="connsiteY7" fmla="*/ 0 h 903323"/>
              <a:gd name="connsiteX8" fmla="*/ 3094726 w 3648007"/>
              <a:gd name="connsiteY8" fmla="*/ 0 h 903323"/>
              <a:gd name="connsiteX9" fmla="*/ 3648007 w 3648007"/>
              <a:gd name="connsiteY9" fmla="*/ 0 h 903323"/>
              <a:gd name="connsiteX10" fmla="*/ 3648007 w 3648007"/>
              <a:gd name="connsiteY10" fmla="*/ 150554 h 903323"/>
              <a:gd name="connsiteX11" fmla="*/ 3648007 w 3648007"/>
              <a:gd name="connsiteY11" fmla="*/ 150554 h 903323"/>
              <a:gd name="connsiteX12" fmla="*/ 3648007 w 3648007"/>
              <a:gd name="connsiteY12" fmla="*/ 376385 h 903323"/>
              <a:gd name="connsiteX13" fmla="*/ 3648007 w 3648007"/>
              <a:gd name="connsiteY13" fmla="*/ 903323 h 903323"/>
              <a:gd name="connsiteX14" fmla="*/ 3094726 w 3648007"/>
              <a:gd name="connsiteY14" fmla="*/ 903323 h 903323"/>
              <a:gd name="connsiteX15" fmla="*/ 2562725 w 3648007"/>
              <a:gd name="connsiteY15" fmla="*/ 903323 h 903323"/>
              <a:gd name="connsiteX16" fmla="*/ 1988164 w 3648007"/>
              <a:gd name="connsiteY16" fmla="*/ 903323 h 903323"/>
              <a:gd name="connsiteX17" fmla="*/ 1520003 w 3648007"/>
              <a:gd name="connsiteY17" fmla="*/ 903323 h 903323"/>
              <a:gd name="connsiteX18" fmla="*/ 1073122 w 3648007"/>
              <a:gd name="connsiteY18" fmla="*/ 903323 h 903323"/>
              <a:gd name="connsiteX19" fmla="*/ 608001 w 3648007"/>
              <a:gd name="connsiteY19" fmla="*/ 903323 h 903323"/>
              <a:gd name="connsiteX20" fmla="*/ 608001 w 3648007"/>
              <a:gd name="connsiteY20" fmla="*/ 903323 h 903323"/>
              <a:gd name="connsiteX21" fmla="*/ 310081 w 3648007"/>
              <a:gd name="connsiteY21" fmla="*/ 903323 h 903323"/>
              <a:gd name="connsiteX22" fmla="*/ 0 w 3648007"/>
              <a:gd name="connsiteY22" fmla="*/ 903323 h 903323"/>
              <a:gd name="connsiteX23" fmla="*/ 0 w 3648007"/>
              <a:gd name="connsiteY23" fmla="*/ 376385 h 903323"/>
              <a:gd name="connsiteX24" fmla="*/ -299903 w 3648007"/>
              <a:gd name="connsiteY24" fmla="*/ 142150 h 903323"/>
              <a:gd name="connsiteX25" fmla="*/ -599805 w 3648007"/>
              <a:gd name="connsiteY25" fmla="*/ -92085 h 903323"/>
              <a:gd name="connsiteX26" fmla="*/ -317897 w 3648007"/>
              <a:gd name="connsiteY26" fmla="*/ 21955 h 903323"/>
              <a:gd name="connsiteX27" fmla="*/ 0 w 3648007"/>
              <a:gd name="connsiteY27" fmla="*/ 150554 h 903323"/>
              <a:gd name="connsiteX28" fmla="*/ 0 w 3648007"/>
              <a:gd name="connsiteY28" fmla="*/ 0 h 903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48007" h="903323" fill="none" extrusionOk="0">
                <a:moveTo>
                  <a:pt x="0" y="0"/>
                </a:moveTo>
                <a:cubicBezTo>
                  <a:pt x="102565" y="-1540"/>
                  <a:pt x="212340" y="33090"/>
                  <a:pt x="297920" y="0"/>
                </a:cubicBezTo>
                <a:cubicBezTo>
                  <a:pt x="383500" y="-33090"/>
                  <a:pt x="532546" y="3048"/>
                  <a:pt x="608001" y="0"/>
                </a:cubicBezTo>
                <a:lnTo>
                  <a:pt x="608001" y="0"/>
                </a:lnTo>
                <a:cubicBezTo>
                  <a:pt x="800241" y="-19625"/>
                  <a:pt x="933242" y="33594"/>
                  <a:pt x="1064002" y="0"/>
                </a:cubicBezTo>
                <a:cubicBezTo>
                  <a:pt x="1194762" y="-33594"/>
                  <a:pt x="1427786" y="1879"/>
                  <a:pt x="1520003" y="0"/>
                </a:cubicBezTo>
                <a:cubicBezTo>
                  <a:pt x="1661359" y="-5520"/>
                  <a:pt x="1901945" y="801"/>
                  <a:pt x="2030724" y="0"/>
                </a:cubicBezTo>
                <a:cubicBezTo>
                  <a:pt x="2159503" y="-801"/>
                  <a:pt x="2308960" y="23205"/>
                  <a:pt x="2520165" y="0"/>
                </a:cubicBezTo>
                <a:cubicBezTo>
                  <a:pt x="2731370" y="-23205"/>
                  <a:pt x="2939579" y="2899"/>
                  <a:pt x="3094726" y="0"/>
                </a:cubicBezTo>
                <a:cubicBezTo>
                  <a:pt x="3249873" y="-2899"/>
                  <a:pt x="3519372" y="15690"/>
                  <a:pt x="3648007" y="0"/>
                </a:cubicBezTo>
                <a:cubicBezTo>
                  <a:pt x="3655265" y="39636"/>
                  <a:pt x="3647702" y="90194"/>
                  <a:pt x="3648007" y="150554"/>
                </a:cubicBezTo>
                <a:lnTo>
                  <a:pt x="3648007" y="150554"/>
                </a:lnTo>
                <a:cubicBezTo>
                  <a:pt x="3649271" y="232659"/>
                  <a:pt x="3631178" y="264830"/>
                  <a:pt x="3648007" y="376385"/>
                </a:cubicBezTo>
                <a:cubicBezTo>
                  <a:pt x="3671709" y="562659"/>
                  <a:pt x="3626535" y="653858"/>
                  <a:pt x="3648007" y="903323"/>
                </a:cubicBezTo>
                <a:cubicBezTo>
                  <a:pt x="3462930" y="956420"/>
                  <a:pt x="3298853" y="863004"/>
                  <a:pt x="3094726" y="903323"/>
                </a:cubicBezTo>
                <a:cubicBezTo>
                  <a:pt x="2890599" y="943642"/>
                  <a:pt x="2720666" y="863825"/>
                  <a:pt x="2562725" y="903323"/>
                </a:cubicBezTo>
                <a:cubicBezTo>
                  <a:pt x="2404784" y="942821"/>
                  <a:pt x="2142153" y="897745"/>
                  <a:pt x="1988164" y="903323"/>
                </a:cubicBezTo>
                <a:cubicBezTo>
                  <a:pt x="1834175" y="908901"/>
                  <a:pt x="1705078" y="868138"/>
                  <a:pt x="1520003" y="903323"/>
                </a:cubicBezTo>
                <a:cubicBezTo>
                  <a:pt x="1426367" y="919171"/>
                  <a:pt x="1235822" y="852183"/>
                  <a:pt x="1073122" y="903323"/>
                </a:cubicBezTo>
                <a:cubicBezTo>
                  <a:pt x="910422" y="954463"/>
                  <a:pt x="709413" y="881869"/>
                  <a:pt x="608001" y="903323"/>
                </a:cubicBezTo>
                <a:lnTo>
                  <a:pt x="608001" y="903323"/>
                </a:lnTo>
                <a:cubicBezTo>
                  <a:pt x="469729" y="929606"/>
                  <a:pt x="399476" y="898242"/>
                  <a:pt x="310081" y="903323"/>
                </a:cubicBezTo>
                <a:cubicBezTo>
                  <a:pt x="220686" y="908404"/>
                  <a:pt x="93367" y="896566"/>
                  <a:pt x="0" y="903323"/>
                </a:cubicBezTo>
                <a:cubicBezTo>
                  <a:pt x="-55242" y="745915"/>
                  <a:pt x="28678" y="631883"/>
                  <a:pt x="0" y="376385"/>
                </a:cubicBezTo>
                <a:cubicBezTo>
                  <a:pt x="-85932" y="322564"/>
                  <a:pt x="-144199" y="220583"/>
                  <a:pt x="-299903" y="142150"/>
                </a:cubicBezTo>
                <a:cubicBezTo>
                  <a:pt x="-455607" y="63717"/>
                  <a:pt x="-500377" y="-25742"/>
                  <a:pt x="-599805" y="-92085"/>
                </a:cubicBezTo>
                <a:cubicBezTo>
                  <a:pt x="-503503" y="-75591"/>
                  <a:pt x="-450649" y="-29923"/>
                  <a:pt x="-317897" y="21955"/>
                </a:cubicBezTo>
                <a:cubicBezTo>
                  <a:pt x="-185145" y="73834"/>
                  <a:pt x="-155407" y="100785"/>
                  <a:pt x="0" y="150554"/>
                </a:cubicBezTo>
                <a:cubicBezTo>
                  <a:pt x="-3893" y="101134"/>
                  <a:pt x="16701" y="72465"/>
                  <a:pt x="0" y="0"/>
                </a:cubicBezTo>
                <a:close/>
              </a:path>
              <a:path w="3648007" h="903323" stroke="0" extrusionOk="0">
                <a:moveTo>
                  <a:pt x="0" y="0"/>
                </a:moveTo>
                <a:cubicBezTo>
                  <a:pt x="104829" y="-26163"/>
                  <a:pt x="188384" y="34185"/>
                  <a:pt x="285760" y="0"/>
                </a:cubicBezTo>
                <a:cubicBezTo>
                  <a:pt x="383136" y="-34185"/>
                  <a:pt x="495347" y="4295"/>
                  <a:pt x="608001" y="0"/>
                </a:cubicBezTo>
                <a:lnTo>
                  <a:pt x="608001" y="0"/>
                </a:lnTo>
                <a:cubicBezTo>
                  <a:pt x="729276" y="-44693"/>
                  <a:pt x="888696" y="33730"/>
                  <a:pt x="1045762" y="0"/>
                </a:cubicBezTo>
                <a:cubicBezTo>
                  <a:pt x="1202828" y="-33730"/>
                  <a:pt x="1419873" y="31826"/>
                  <a:pt x="1520003" y="0"/>
                </a:cubicBezTo>
                <a:cubicBezTo>
                  <a:pt x="1753809" y="-38373"/>
                  <a:pt x="1895231" y="37058"/>
                  <a:pt x="2009444" y="0"/>
                </a:cubicBezTo>
                <a:cubicBezTo>
                  <a:pt x="2123657" y="-37058"/>
                  <a:pt x="2331068" y="26751"/>
                  <a:pt x="2520165" y="0"/>
                </a:cubicBezTo>
                <a:cubicBezTo>
                  <a:pt x="2709262" y="-26751"/>
                  <a:pt x="2922056" y="44607"/>
                  <a:pt x="3073446" y="0"/>
                </a:cubicBezTo>
                <a:cubicBezTo>
                  <a:pt x="3224836" y="-44607"/>
                  <a:pt x="3387941" y="46196"/>
                  <a:pt x="3648007" y="0"/>
                </a:cubicBezTo>
                <a:cubicBezTo>
                  <a:pt x="3656716" y="37298"/>
                  <a:pt x="3635070" y="96429"/>
                  <a:pt x="3648007" y="150554"/>
                </a:cubicBezTo>
                <a:lnTo>
                  <a:pt x="3648007" y="150554"/>
                </a:lnTo>
                <a:cubicBezTo>
                  <a:pt x="3648403" y="233359"/>
                  <a:pt x="3647373" y="297504"/>
                  <a:pt x="3648007" y="376385"/>
                </a:cubicBezTo>
                <a:cubicBezTo>
                  <a:pt x="3671884" y="593293"/>
                  <a:pt x="3614118" y="769432"/>
                  <a:pt x="3648007" y="903323"/>
                </a:cubicBezTo>
                <a:cubicBezTo>
                  <a:pt x="3409161" y="911488"/>
                  <a:pt x="3383922" y="881257"/>
                  <a:pt x="3158566" y="903323"/>
                </a:cubicBezTo>
                <a:cubicBezTo>
                  <a:pt x="2933210" y="925389"/>
                  <a:pt x="2878358" y="866783"/>
                  <a:pt x="2605285" y="903323"/>
                </a:cubicBezTo>
                <a:cubicBezTo>
                  <a:pt x="2332212" y="939863"/>
                  <a:pt x="2237449" y="901047"/>
                  <a:pt x="2094564" y="903323"/>
                </a:cubicBezTo>
                <a:cubicBezTo>
                  <a:pt x="1951679" y="905599"/>
                  <a:pt x="1751034" y="845344"/>
                  <a:pt x="1520003" y="903323"/>
                </a:cubicBezTo>
                <a:cubicBezTo>
                  <a:pt x="1324048" y="943925"/>
                  <a:pt x="1244385" y="880296"/>
                  <a:pt x="1064002" y="903323"/>
                </a:cubicBezTo>
                <a:cubicBezTo>
                  <a:pt x="883619" y="926350"/>
                  <a:pt x="784536" y="851865"/>
                  <a:pt x="608001" y="903323"/>
                </a:cubicBezTo>
                <a:lnTo>
                  <a:pt x="608001" y="903323"/>
                </a:lnTo>
                <a:cubicBezTo>
                  <a:pt x="506719" y="931882"/>
                  <a:pt x="386572" y="889636"/>
                  <a:pt x="297920" y="903323"/>
                </a:cubicBezTo>
                <a:cubicBezTo>
                  <a:pt x="209268" y="917010"/>
                  <a:pt x="90044" y="888605"/>
                  <a:pt x="0" y="903323"/>
                </a:cubicBezTo>
                <a:cubicBezTo>
                  <a:pt x="-6396" y="740515"/>
                  <a:pt x="60654" y="609750"/>
                  <a:pt x="0" y="376385"/>
                </a:cubicBezTo>
                <a:cubicBezTo>
                  <a:pt x="-91378" y="307533"/>
                  <a:pt x="-141295" y="221456"/>
                  <a:pt x="-287906" y="151519"/>
                </a:cubicBezTo>
                <a:cubicBezTo>
                  <a:pt x="-434517" y="81583"/>
                  <a:pt x="-530698" y="-40537"/>
                  <a:pt x="-599805" y="-92085"/>
                </a:cubicBezTo>
                <a:cubicBezTo>
                  <a:pt x="-523747" y="-68880"/>
                  <a:pt x="-411620" y="-13946"/>
                  <a:pt x="-311899" y="24382"/>
                </a:cubicBezTo>
                <a:cubicBezTo>
                  <a:pt x="-212178" y="62710"/>
                  <a:pt x="-115408" y="119607"/>
                  <a:pt x="0" y="150554"/>
                </a:cubicBezTo>
                <a:cubicBezTo>
                  <a:pt x="-11295" y="119988"/>
                  <a:pt x="1464" y="71702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-66442"/>
                      <a:gd name="adj2" fmla="val -60194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[</a:t>
            </a:r>
            <a:r>
              <a:rPr lang="en-US" sz="2800" dirty="0" err="1">
                <a:solidFill>
                  <a:schemeClr val="tx1"/>
                </a:solidFill>
              </a:rPr>
              <a:t>tblStartDaten</a:t>
            </a:r>
            <a:r>
              <a:rPr lang="en-US" sz="2800" dirty="0">
                <a:solidFill>
                  <a:schemeClr val="tx1"/>
                </a:solidFill>
              </a:rPr>
              <a:t>] </a:t>
            </a:r>
            <a:r>
              <a:rPr lang="en-US" sz="2800" dirty="0" err="1">
                <a:solidFill>
                  <a:schemeClr val="tx1"/>
                </a:solidFill>
              </a:rPr>
              <a:t>mit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nur</a:t>
            </a:r>
            <a:r>
              <a:rPr lang="en-US" sz="2800" dirty="0">
                <a:solidFill>
                  <a:schemeClr val="tx1"/>
                </a:solidFill>
              </a:rPr>
              <a:t> 680 </a:t>
            </a:r>
            <a:r>
              <a:rPr lang="en-US" sz="2800" dirty="0" err="1">
                <a:solidFill>
                  <a:schemeClr val="tx1"/>
                </a:solidFill>
              </a:rPr>
              <a:t>Datensätzen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948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755"/>
    </mc:Choice>
    <mc:Fallback xmlns="">
      <p:transition spd="slow" advTm="78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9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307645-CBC6-92D7-4BA1-7306A335C4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224" y="699033"/>
            <a:ext cx="11694739" cy="966694"/>
          </a:xfrm>
        </p:spPr>
        <p:txBody>
          <a:bodyPr lIns="0" tIns="0" rIns="0" bIns="0" anchor="t">
            <a:noAutofit/>
          </a:bodyPr>
          <a:lstStyle/>
          <a:p>
            <a:r>
              <a:rPr lang="de-DE" sz="10700" spc="-800" dirty="0">
                <a:solidFill>
                  <a:schemeClr val="accent2">
                    <a:lumMod val="50000"/>
                    <a:alpha val="76000"/>
                  </a:schemeClr>
                </a:solidFill>
                <a:latin typeface="Aptos Black" panose="020B0004020202020204" pitchFamily="34" charset="0"/>
              </a:rPr>
              <a:t>S</a:t>
            </a:r>
            <a:r>
              <a:rPr lang="de-DE" sz="10700" spc="-800" dirty="0">
                <a:solidFill>
                  <a:schemeClr val="tx1">
                    <a:alpha val="76000"/>
                  </a:schemeClr>
                </a:solidFill>
                <a:latin typeface="Aptos Black" panose="020B0004020202020204" pitchFamily="34" charset="0"/>
              </a:rPr>
              <a:t>uper </a:t>
            </a:r>
            <a:r>
              <a:rPr lang="de-DE" sz="10700" spc="-800" dirty="0">
                <a:solidFill>
                  <a:schemeClr val="accent2">
                    <a:lumMod val="50000"/>
                    <a:alpha val="76000"/>
                  </a:schemeClr>
                </a:solidFill>
                <a:latin typeface="Aptos Black" panose="020B0004020202020204" pitchFamily="34" charset="0"/>
              </a:rPr>
              <a:t>Q</a:t>
            </a:r>
            <a:r>
              <a:rPr lang="de-DE" sz="10700" spc="-800" dirty="0">
                <a:solidFill>
                  <a:schemeClr val="tx1">
                    <a:alpha val="76000"/>
                  </a:schemeClr>
                </a:solidFill>
                <a:latin typeface="Aptos Black" panose="020B0004020202020204" pitchFamily="34" charset="0"/>
              </a:rPr>
              <a:t>uick </a:t>
            </a:r>
            <a:r>
              <a:rPr lang="de-DE" sz="10700" spc="-800" dirty="0">
                <a:solidFill>
                  <a:schemeClr val="accent2">
                    <a:lumMod val="50000"/>
                    <a:alpha val="76000"/>
                  </a:schemeClr>
                </a:solidFill>
                <a:latin typeface="Aptos Black" panose="020B0004020202020204" pitchFamily="34" charset="0"/>
              </a:rPr>
              <a:t>L</a:t>
            </a:r>
            <a:r>
              <a:rPr lang="de-DE" sz="10700" spc="-800" dirty="0">
                <a:solidFill>
                  <a:schemeClr val="tx1">
                    <a:alpha val="76000"/>
                  </a:schemeClr>
                </a:solidFill>
                <a:latin typeface="Aptos Black" panose="020B0004020202020204" pitchFamily="34" charset="0"/>
              </a:rPr>
              <a:t>ookups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9C1F46E-CE7E-150E-42C2-4F9DE0634C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8" y="1818130"/>
            <a:ext cx="11591925" cy="966693"/>
          </a:xfrm>
        </p:spPr>
        <p:txBody>
          <a:bodyPr lIns="0" tIns="0" rIns="0" bIns="0">
            <a:noAutofit/>
          </a:bodyPr>
          <a:lstStyle/>
          <a:p>
            <a:r>
              <a:rPr lang="de-DE" sz="7000" spc="-100" dirty="0">
                <a:solidFill>
                  <a:schemeClr val="tx1">
                    <a:alpha val="32000"/>
                  </a:schemeClr>
                </a:solidFill>
                <a:latin typeface="Aptos Black" panose="020B0004020202020204" pitchFamily="34" charset="0"/>
              </a:rPr>
              <a:t>SQL von langsam bis schnell</a:t>
            </a:r>
          </a:p>
        </p:txBody>
      </p:sp>
      <p:pic>
        <p:nvPicPr>
          <p:cNvPr id="4" name="Grafik 3" descr="Ein Bild, das Himmel, Rakete, Flugzeug, Platane Flugzeug Hobel enthält.&#10;&#10;KI-generierte Inhalte können fehlerhaft sein.">
            <a:extLst>
              <a:ext uri="{FF2B5EF4-FFF2-40B4-BE49-F238E27FC236}">
                <a16:creationId xmlns:a16="http://schemas.microsoft.com/office/drawing/2014/main" id="{F381A5E7-27C4-5B3B-96DA-8A8CCB3B46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4650" y="3141663"/>
            <a:ext cx="2628000" cy="2628000"/>
          </a:xfrm>
          <a:prstGeom prst="rect">
            <a:avLst/>
          </a:prstGeom>
          <a:ln>
            <a:solidFill>
              <a:srgbClr val="38342B"/>
            </a:solidFill>
          </a:ln>
        </p:spPr>
      </p:pic>
      <p:pic>
        <p:nvPicPr>
          <p:cNvPr id="5" name="Grafik 4" descr="Ein Bild, das Rad, Reifen, Himmel, Motorsport enthält.&#10;&#10;KI-generierte Inhalte können fehlerhaft sein.">
            <a:extLst>
              <a:ext uri="{FF2B5EF4-FFF2-40B4-BE49-F238E27FC236}">
                <a16:creationId xmlns:a16="http://schemas.microsoft.com/office/drawing/2014/main" id="{7D5E17A0-3E9A-4BA3-2DA9-1A34D05250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6446" y="3141663"/>
            <a:ext cx="2628000" cy="2628000"/>
          </a:xfrm>
          <a:prstGeom prst="rect">
            <a:avLst/>
          </a:prstGeom>
          <a:ln>
            <a:solidFill>
              <a:srgbClr val="38342B"/>
            </a:solidFill>
          </a:ln>
        </p:spPr>
      </p:pic>
      <p:pic>
        <p:nvPicPr>
          <p:cNvPr id="6" name="Grafik 5" descr="Ein Bild, das Säugetier, Reptil, Schildkröte, Himmel enthält.&#10;&#10;KI-generierte Inhalte können fehlerhaft sein.">
            <a:extLst>
              <a:ext uri="{FF2B5EF4-FFF2-40B4-BE49-F238E27FC236}">
                <a16:creationId xmlns:a16="http://schemas.microsoft.com/office/drawing/2014/main" id="{55C0ED7D-EA3F-A531-4AAC-B93CF44C4C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8242" y="3141663"/>
            <a:ext cx="2628000" cy="2628000"/>
          </a:xfrm>
          <a:prstGeom prst="rect">
            <a:avLst/>
          </a:prstGeom>
          <a:ln>
            <a:solidFill>
              <a:srgbClr val="38342B"/>
            </a:solidFill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E70A2B2-E329-7AB0-9BB2-28A9CFFF6FE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00038" y="3141663"/>
            <a:ext cx="2628000" cy="2628000"/>
          </a:xfrm>
          <a:prstGeom prst="rect">
            <a:avLst/>
          </a:prstGeom>
          <a:ln>
            <a:solidFill>
              <a:srgbClr val="38342B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441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168">
        <p:fade/>
      </p:transition>
    </mc:Choice>
    <mc:Fallback xmlns="">
      <p:transition spd="med" advTm="91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Domänenfunktionen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Ohne Domänenfunktion</a:t>
            </a:r>
          </a:p>
          <a:p>
            <a:r>
              <a:rPr lang="de-DE" dirty="0"/>
              <a:t>Mit </a:t>
            </a:r>
            <a:r>
              <a:rPr lang="de-DE" dirty="0" err="1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DCount</a:t>
            </a:r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()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Ohne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Mit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10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166 %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67989" y="1961215"/>
              <a:ext cx="657201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52153" y="1897855"/>
                <a:ext cx="688513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7202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13"/>
    </mc:Choice>
    <mc:Fallback xmlns="">
      <p:transition spd="slow" advTm="24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E49ECB-47CC-2829-FF2D-E574A83A4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Abfrage mit schneller/langsamer Domänenfunktion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12D5CC-2492-1198-46E0-7F2DEF373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304924"/>
            <a:ext cx="11591924" cy="1837110"/>
          </a:xfrm>
        </p:spPr>
        <p:txBody>
          <a:bodyPr/>
          <a:lstStyle/>
          <a:p>
            <a:r>
              <a:rPr lang="de-DE" sz="2800" dirty="0">
                <a:solidFill>
                  <a:srgbClr val="0077B5"/>
                </a:solidFill>
              </a:rPr>
              <a:t>SELECT</a:t>
            </a:r>
            <a:r>
              <a:rPr lang="de-DE" sz="2800" dirty="0"/>
              <a:t> </a:t>
            </a:r>
            <a:r>
              <a:rPr lang="de-DE" sz="2800" dirty="0" err="1"/>
              <a:t>tblStartDaten</a:t>
            </a:r>
            <a:r>
              <a:rPr lang="de-DE" sz="2800" dirty="0"/>
              <a:t>.*, </a:t>
            </a:r>
            <a:r>
              <a:rPr lang="de-DE" sz="2800" b="1" dirty="0" err="1">
                <a:solidFill>
                  <a:srgbClr val="C00000"/>
                </a:solidFill>
              </a:rPr>
              <a:t>DCount</a:t>
            </a:r>
            <a:r>
              <a:rPr lang="de-DE" sz="2800" b="1" dirty="0">
                <a:solidFill>
                  <a:srgbClr val="C00000"/>
                </a:solidFill>
              </a:rPr>
              <a:t>("*","</a:t>
            </a:r>
            <a:r>
              <a:rPr lang="de-DE" sz="2800" b="1" dirty="0" err="1">
                <a:solidFill>
                  <a:srgbClr val="C00000"/>
                </a:solidFill>
              </a:rPr>
              <a:t>tblStartDaten</a:t>
            </a:r>
            <a:r>
              <a:rPr lang="de-DE" sz="2800" b="1" dirty="0">
                <a:solidFill>
                  <a:srgbClr val="C00000"/>
                </a:solidFill>
              </a:rPr>
              <a:t>")*1</a:t>
            </a:r>
            <a:r>
              <a:rPr lang="de-DE" sz="2800" dirty="0">
                <a:solidFill>
                  <a:srgbClr val="C00000"/>
                </a:solidFill>
              </a:rPr>
              <a:t> </a:t>
            </a:r>
            <a:r>
              <a:rPr lang="de-DE" sz="2800" dirty="0"/>
              <a:t>AS Test </a:t>
            </a:r>
          </a:p>
          <a:p>
            <a:r>
              <a:rPr lang="de-DE" sz="2800" dirty="0">
                <a:solidFill>
                  <a:srgbClr val="0077B5"/>
                </a:solidFill>
              </a:rPr>
              <a:t>FROM</a:t>
            </a:r>
            <a:r>
              <a:rPr lang="de-DE" sz="2800" dirty="0"/>
              <a:t> </a:t>
            </a:r>
            <a:r>
              <a:rPr lang="de-DE" sz="2800" b="1" dirty="0" err="1"/>
              <a:t>tblStartDaten</a:t>
            </a:r>
            <a:endParaRPr lang="de-DE" sz="2800" dirty="0"/>
          </a:p>
          <a:p>
            <a:r>
              <a:rPr lang="de-DE" sz="2800" dirty="0">
                <a:solidFill>
                  <a:srgbClr val="0077B5"/>
                </a:solidFill>
              </a:rPr>
              <a:t>ORDER BY </a:t>
            </a:r>
            <a:r>
              <a:rPr lang="de-DE" sz="2800" b="1" dirty="0" err="1">
                <a:solidFill>
                  <a:srgbClr val="C00000"/>
                </a:solidFill>
              </a:rPr>
              <a:t>DCount</a:t>
            </a:r>
            <a:r>
              <a:rPr lang="de-DE" sz="2800" b="1" dirty="0">
                <a:solidFill>
                  <a:srgbClr val="C00000"/>
                </a:solidFill>
              </a:rPr>
              <a:t>("*","</a:t>
            </a:r>
            <a:r>
              <a:rPr lang="de-DE" sz="2800" b="1" dirty="0" err="1">
                <a:solidFill>
                  <a:srgbClr val="C00000"/>
                </a:solidFill>
              </a:rPr>
              <a:t>tblStartDaten</a:t>
            </a:r>
            <a:r>
              <a:rPr lang="de-DE" sz="2800" b="1" dirty="0">
                <a:solidFill>
                  <a:srgbClr val="C00000"/>
                </a:solidFill>
              </a:rPr>
              <a:t>")*1</a:t>
            </a:r>
            <a:endParaRPr lang="de-DE" sz="2800" dirty="0">
              <a:solidFill>
                <a:srgbClr val="C00000"/>
              </a:solidFill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C100CF6-52DA-A008-50E8-7F618FF0EFE2}"/>
              </a:ext>
            </a:extLst>
          </p:cNvPr>
          <p:cNvSpPr txBox="1">
            <a:spLocks/>
          </p:cNvSpPr>
          <p:nvPr/>
        </p:nvSpPr>
        <p:spPr>
          <a:xfrm>
            <a:off x="300038" y="3428999"/>
            <a:ext cx="11591924" cy="318378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dirty="0">
                <a:solidFill>
                  <a:srgbClr val="0077B5"/>
                </a:solidFill>
              </a:rPr>
              <a:t>SELECT</a:t>
            </a:r>
            <a:r>
              <a:rPr lang="de-DE" sz="2800" dirty="0"/>
              <a:t> </a:t>
            </a:r>
            <a:r>
              <a:rPr lang="de-DE" sz="2800" dirty="0" err="1"/>
              <a:t>tblStartDaten</a:t>
            </a:r>
            <a:r>
              <a:rPr lang="de-DE" sz="2800" dirty="0"/>
              <a:t>.*, </a:t>
            </a:r>
          </a:p>
          <a:p>
            <a:r>
              <a:rPr lang="de-DE" sz="2800" b="1" dirty="0"/>
              <a:t>    </a:t>
            </a:r>
            <a:r>
              <a:rPr lang="de-DE" sz="2800" b="1" dirty="0" err="1">
                <a:solidFill>
                  <a:srgbClr val="C00000"/>
                </a:solidFill>
              </a:rPr>
              <a:t>DAvg</a:t>
            </a:r>
            <a:r>
              <a:rPr lang="de-DE" sz="2800" b="1" dirty="0">
                <a:solidFill>
                  <a:srgbClr val="C00000"/>
                </a:solidFill>
              </a:rPr>
              <a:t>("</a:t>
            </a:r>
            <a:r>
              <a:rPr lang="de-DE" sz="2800" b="1" dirty="0" err="1">
                <a:solidFill>
                  <a:srgbClr val="C00000"/>
                </a:solidFill>
              </a:rPr>
              <a:t>startZahl</a:t>
            </a:r>
            <a:r>
              <a:rPr lang="de-DE" sz="2800" b="1" dirty="0">
                <a:solidFill>
                  <a:srgbClr val="C00000"/>
                </a:solidFill>
              </a:rPr>
              <a:t>","</a:t>
            </a:r>
            <a:r>
              <a:rPr lang="de-DE" sz="2800" b="1" dirty="0" err="1">
                <a:solidFill>
                  <a:srgbClr val="C00000"/>
                </a:solidFill>
              </a:rPr>
              <a:t>tblStartDaten</a:t>
            </a:r>
            <a:r>
              <a:rPr lang="de-DE" sz="2800" b="1" dirty="0">
                <a:solidFill>
                  <a:srgbClr val="C00000"/>
                </a:solidFill>
              </a:rPr>
              <a:t>", "</a:t>
            </a:r>
            <a:r>
              <a:rPr lang="de-DE" sz="2800" b="1" dirty="0" err="1">
                <a:solidFill>
                  <a:srgbClr val="C00000"/>
                </a:solidFill>
              </a:rPr>
              <a:t>startZahl</a:t>
            </a:r>
            <a:r>
              <a:rPr lang="de-DE" sz="2800" b="1" dirty="0">
                <a:solidFill>
                  <a:srgbClr val="C00000"/>
                </a:solidFill>
              </a:rPr>
              <a:t>=" &amp; [</a:t>
            </a:r>
            <a:r>
              <a:rPr lang="de-DE" sz="2800" b="1" dirty="0" err="1">
                <a:solidFill>
                  <a:srgbClr val="C00000"/>
                </a:solidFill>
              </a:rPr>
              <a:t>startZahl</a:t>
            </a:r>
            <a:r>
              <a:rPr lang="de-DE" sz="2800" b="1" dirty="0">
                <a:solidFill>
                  <a:srgbClr val="C00000"/>
                </a:solidFill>
              </a:rPr>
              <a:t>])*1</a:t>
            </a:r>
            <a:r>
              <a:rPr lang="de-DE" sz="2800" dirty="0"/>
              <a:t> AS Test</a:t>
            </a:r>
          </a:p>
          <a:p>
            <a:r>
              <a:rPr lang="de-DE" sz="2800" dirty="0">
                <a:solidFill>
                  <a:srgbClr val="0077B5"/>
                </a:solidFill>
              </a:rPr>
              <a:t>FROM</a:t>
            </a:r>
            <a:r>
              <a:rPr lang="de-DE" sz="2800" dirty="0"/>
              <a:t> </a:t>
            </a:r>
            <a:r>
              <a:rPr lang="de-DE" sz="2800" b="1" dirty="0" err="1"/>
              <a:t>tblStartDaten</a:t>
            </a:r>
            <a:endParaRPr lang="de-DE" sz="2800" dirty="0"/>
          </a:p>
          <a:p>
            <a:r>
              <a:rPr lang="de-DE" sz="2800" dirty="0">
                <a:solidFill>
                  <a:srgbClr val="0077B5"/>
                </a:solidFill>
              </a:rPr>
              <a:t>ORDER BY </a:t>
            </a:r>
          </a:p>
          <a:p>
            <a:r>
              <a:rPr lang="de-DE" sz="2800" b="1" dirty="0"/>
              <a:t>    </a:t>
            </a:r>
            <a:r>
              <a:rPr lang="de-DE" sz="2800" b="1" dirty="0" err="1">
                <a:solidFill>
                  <a:srgbClr val="C00000"/>
                </a:solidFill>
              </a:rPr>
              <a:t>DAvg</a:t>
            </a:r>
            <a:r>
              <a:rPr lang="de-DE" sz="2800" b="1" dirty="0">
                <a:solidFill>
                  <a:srgbClr val="C00000"/>
                </a:solidFill>
              </a:rPr>
              <a:t>("</a:t>
            </a:r>
            <a:r>
              <a:rPr lang="de-DE" sz="2800" b="1" dirty="0" err="1">
                <a:solidFill>
                  <a:srgbClr val="C00000"/>
                </a:solidFill>
              </a:rPr>
              <a:t>startZahl</a:t>
            </a:r>
            <a:r>
              <a:rPr lang="de-DE" sz="2800" b="1" dirty="0">
                <a:solidFill>
                  <a:srgbClr val="C00000"/>
                </a:solidFill>
              </a:rPr>
              <a:t>","</a:t>
            </a:r>
            <a:r>
              <a:rPr lang="de-DE" sz="2800" b="1" dirty="0" err="1">
                <a:solidFill>
                  <a:srgbClr val="C00000"/>
                </a:solidFill>
              </a:rPr>
              <a:t>tblStartDaten</a:t>
            </a:r>
            <a:r>
              <a:rPr lang="de-DE" sz="2800" b="1" dirty="0">
                <a:solidFill>
                  <a:srgbClr val="C00000"/>
                </a:solidFill>
              </a:rPr>
              <a:t>", "</a:t>
            </a:r>
            <a:r>
              <a:rPr lang="de-DE" sz="2800" b="1" dirty="0" err="1">
                <a:solidFill>
                  <a:srgbClr val="C00000"/>
                </a:solidFill>
              </a:rPr>
              <a:t>startZahl</a:t>
            </a:r>
            <a:r>
              <a:rPr lang="de-DE" sz="2800" b="1" dirty="0">
                <a:solidFill>
                  <a:srgbClr val="C00000"/>
                </a:solidFill>
              </a:rPr>
              <a:t>=" &amp; [</a:t>
            </a:r>
            <a:r>
              <a:rPr lang="de-DE" sz="2800" b="1" dirty="0" err="1">
                <a:solidFill>
                  <a:srgbClr val="C00000"/>
                </a:solidFill>
              </a:rPr>
              <a:t>startZahl</a:t>
            </a:r>
            <a:r>
              <a:rPr lang="de-DE" sz="2800" b="1" dirty="0">
                <a:solidFill>
                  <a:srgbClr val="C00000"/>
                </a:solidFill>
              </a:rPr>
              <a:t>])*1</a:t>
            </a:r>
            <a:r>
              <a:rPr lang="de-DE" sz="2800" b="1" dirty="0"/>
              <a:t> </a:t>
            </a:r>
            <a:endParaRPr lang="de-DE" sz="2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90C32476-DF04-969F-DF7A-ADD9890BF590}"/>
                  </a:ext>
                </a:extLst>
              </p14:cNvPr>
              <p14:cNvContentPartPr/>
              <p14:nvPr/>
            </p14:nvContentPartPr>
            <p14:xfrm>
              <a:off x="3621662" y="1325190"/>
              <a:ext cx="4165600" cy="34290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90C32476-DF04-969F-DF7A-ADD9890BF59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05815" y="1261730"/>
                <a:ext cx="4196934" cy="4698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14:cNvPr>
              <p14:cNvContentPartPr/>
              <p14:nvPr/>
            </p14:nvContentPartPr>
            <p14:xfrm>
              <a:off x="683909" y="4046671"/>
              <a:ext cx="9802508" cy="3429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8062" y="3983211"/>
                <a:ext cx="9833842" cy="46982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3828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873"/>
    </mc:Choice>
    <mc:Fallback xmlns="">
      <p:transition spd="slow" advTm="35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Schnelle oder langsame Domänenfunktion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b="1" dirty="0" err="1">
                <a:ln>
                  <a:solidFill>
                    <a:srgbClr val="38342B"/>
                  </a:solidFill>
                </a:ln>
                <a:solidFill>
                  <a:srgbClr val="A0947E"/>
                </a:solidFill>
                <a:ea typeface="+mj-ea"/>
                <a:cs typeface="+mj-cs"/>
              </a:rPr>
              <a:t>DCount</a:t>
            </a:r>
            <a:r>
              <a:rPr lang="de-DE" b="1" dirty="0">
                <a:ln>
                  <a:solidFill>
                    <a:srgbClr val="38342B"/>
                  </a:solidFill>
                </a:ln>
                <a:solidFill>
                  <a:srgbClr val="A0947E"/>
                </a:solidFill>
                <a:ea typeface="+mj-ea"/>
                <a:cs typeface="+mj-cs"/>
              </a:rPr>
              <a:t>() </a:t>
            </a:r>
          </a:p>
          <a:p>
            <a:r>
              <a:rPr lang="de-DE" b="1" dirty="0" err="1">
                <a:ln>
                  <a:solidFill>
                    <a:srgbClr val="38342B"/>
                  </a:solidFill>
                </a:ln>
                <a:solidFill>
                  <a:srgbClr val="A0947E"/>
                </a:solidFill>
                <a:ea typeface="+mj-ea"/>
                <a:cs typeface="+mj-cs"/>
              </a:rPr>
              <a:t>DAvg</a:t>
            </a:r>
            <a:r>
              <a:rPr lang="de-DE" b="1" dirty="0">
                <a:ln>
                  <a:solidFill>
                    <a:srgbClr val="38342B"/>
                  </a:solidFill>
                </a:ln>
                <a:solidFill>
                  <a:srgbClr val="A0947E"/>
                </a:solidFill>
                <a:ea typeface="+mj-ea"/>
                <a:cs typeface="+mj-cs"/>
              </a:rPr>
              <a:t>()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/>
              <a:t>DCount()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10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/>
              <a:t>DAvg()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1.202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12.020 %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66852" y="1936173"/>
              <a:ext cx="1177148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51013" y="1872813"/>
                <a:ext cx="1208467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EA8F09DE-ABE5-4BD6-6AB2-F1A9BB10509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30" y="5776066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666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80"/>
    </mc:Choice>
    <mc:Fallback xmlns="">
      <p:transition spd="slow" advTm="17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E49ECB-47CC-2829-FF2D-E574A83A4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Abfrage mit Domänenfunktion oder JOIN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12D5CC-2492-1198-46E0-7F2DEF373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9" y="4363664"/>
            <a:ext cx="11591924" cy="2367875"/>
          </a:xfrm>
        </p:spPr>
        <p:txBody>
          <a:bodyPr/>
          <a:lstStyle/>
          <a:p>
            <a:r>
              <a:rPr lang="de-DE" dirty="0">
                <a:solidFill>
                  <a:srgbClr val="0077B5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tblStartDaten</a:t>
            </a:r>
            <a:r>
              <a:rPr lang="de-DE" dirty="0"/>
              <a:t>.*, </a:t>
            </a:r>
            <a:r>
              <a:rPr lang="de-DE" dirty="0" err="1"/>
              <a:t>MittelwertvonStartZahl</a:t>
            </a:r>
            <a:r>
              <a:rPr lang="de-DE" dirty="0"/>
              <a:t> AS Test</a:t>
            </a:r>
          </a:p>
          <a:p>
            <a:r>
              <a:rPr lang="de-DE" dirty="0">
                <a:solidFill>
                  <a:srgbClr val="0077B5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tblStartDaten</a:t>
            </a:r>
            <a:r>
              <a:rPr lang="de-DE" b="1" dirty="0"/>
              <a:t> </a:t>
            </a:r>
            <a:r>
              <a:rPr lang="de-DE" dirty="0">
                <a:solidFill>
                  <a:srgbClr val="0077B5"/>
                </a:solidFill>
              </a:rPr>
              <a:t>LEFT JOIN</a:t>
            </a:r>
            <a:r>
              <a:rPr lang="de-DE" dirty="0"/>
              <a:t> </a:t>
            </a:r>
            <a:r>
              <a:rPr lang="de-DE" b="1" dirty="0" err="1"/>
              <a:t>qryStartZahlenMittelwert</a:t>
            </a:r>
            <a:r>
              <a:rPr lang="de-DE" b="1" dirty="0"/>
              <a:t> </a:t>
            </a:r>
          </a:p>
          <a:p>
            <a:r>
              <a:rPr lang="de-DE" b="1" dirty="0"/>
              <a:t>    </a:t>
            </a:r>
            <a:r>
              <a:rPr lang="de-DE" dirty="0">
                <a:solidFill>
                  <a:srgbClr val="0077B5"/>
                </a:solidFill>
              </a:rPr>
              <a:t>ON</a:t>
            </a:r>
            <a:r>
              <a:rPr lang="de-DE" dirty="0"/>
              <a:t> </a:t>
            </a:r>
            <a:r>
              <a:rPr lang="de-DE" dirty="0" err="1"/>
              <a:t>tblStartDaten.startZahl</a:t>
            </a:r>
            <a:r>
              <a:rPr lang="de-DE" dirty="0"/>
              <a:t> = </a:t>
            </a:r>
            <a:r>
              <a:rPr lang="de-DE" dirty="0" err="1"/>
              <a:t>qryStartZahlenMittelwert.startZahl</a:t>
            </a:r>
            <a:endParaRPr lang="de-DE" dirty="0"/>
          </a:p>
          <a:p>
            <a:r>
              <a:rPr lang="de-DE" dirty="0">
                <a:solidFill>
                  <a:srgbClr val="0077B5"/>
                </a:solidFill>
              </a:rPr>
              <a:t>ORDER BY </a:t>
            </a:r>
            <a:r>
              <a:rPr lang="de-DE" dirty="0" err="1"/>
              <a:t>MittelwertvonStartZahl</a:t>
            </a:r>
            <a:endParaRPr lang="de-DE" dirty="0"/>
          </a:p>
          <a:p>
            <a:endParaRPr lang="de-DE" sz="2800" dirty="0">
              <a:solidFill>
                <a:srgbClr val="C00000"/>
              </a:solidFill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C100CF6-52DA-A008-50E8-7F618FF0EFE2}"/>
              </a:ext>
            </a:extLst>
          </p:cNvPr>
          <p:cNvSpPr txBox="1">
            <a:spLocks/>
          </p:cNvSpPr>
          <p:nvPr/>
        </p:nvSpPr>
        <p:spPr>
          <a:xfrm>
            <a:off x="300038" y="1304925"/>
            <a:ext cx="11591924" cy="285851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rgbClr val="0077B5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tblStartDaten</a:t>
            </a:r>
            <a:r>
              <a:rPr lang="de-DE" dirty="0"/>
              <a:t>.*, </a:t>
            </a:r>
          </a:p>
          <a:p>
            <a:r>
              <a:rPr lang="de-DE" b="1" dirty="0"/>
              <a:t>    </a:t>
            </a:r>
            <a:r>
              <a:rPr lang="de-DE" b="1" dirty="0" err="1">
                <a:solidFill>
                  <a:srgbClr val="C00000"/>
                </a:solidFill>
              </a:rPr>
              <a:t>DAvg</a:t>
            </a:r>
            <a:r>
              <a:rPr lang="de-DE" b="1" dirty="0">
                <a:solidFill>
                  <a:srgbClr val="C00000"/>
                </a:solidFill>
              </a:rPr>
              <a:t>("</a:t>
            </a:r>
            <a:r>
              <a:rPr lang="de-DE" b="1" dirty="0" err="1">
                <a:solidFill>
                  <a:srgbClr val="C00000"/>
                </a:solidFill>
              </a:rPr>
              <a:t>startZahl</a:t>
            </a:r>
            <a:r>
              <a:rPr lang="de-DE" b="1" dirty="0">
                <a:solidFill>
                  <a:srgbClr val="C00000"/>
                </a:solidFill>
              </a:rPr>
              <a:t>","</a:t>
            </a:r>
            <a:r>
              <a:rPr lang="de-DE" b="1" dirty="0" err="1">
                <a:solidFill>
                  <a:srgbClr val="C00000"/>
                </a:solidFill>
              </a:rPr>
              <a:t>tblStartDaten</a:t>
            </a:r>
            <a:r>
              <a:rPr lang="de-DE" b="1" dirty="0">
                <a:solidFill>
                  <a:srgbClr val="C00000"/>
                </a:solidFill>
              </a:rPr>
              <a:t>", "</a:t>
            </a:r>
            <a:r>
              <a:rPr lang="de-DE" b="1" dirty="0" err="1">
                <a:solidFill>
                  <a:srgbClr val="C00000"/>
                </a:solidFill>
              </a:rPr>
              <a:t>startZahl</a:t>
            </a:r>
            <a:r>
              <a:rPr lang="de-DE" b="1" dirty="0">
                <a:solidFill>
                  <a:srgbClr val="C00000"/>
                </a:solidFill>
              </a:rPr>
              <a:t>=" &amp; [</a:t>
            </a:r>
            <a:r>
              <a:rPr lang="de-DE" b="1" dirty="0" err="1">
                <a:solidFill>
                  <a:srgbClr val="C00000"/>
                </a:solidFill>
              </a:rPr>
              <a:t>startZahl</a:t>
            </a:r>
            <a:r>
              <a:rPr lang="de-DE" b="1" dirty="0">
                <a:solidFill>
                  <a:srgbClr val="C00000"/>
                </a:solidFill>
              </a:rPr>
              <a:t>])*1</a:t>
            </a:r>
            <a:r>
              <a:rPr lang="de-DE" dirty="0"/>
              <a:t> AS Test</a:t>
            </a:r>
          </a:p>
          <a:p>
            <a:r>
              <a:rPr lang="de-DE" dirty="0">
                <a:solidFill>
                  <a:srgbClr val="0077B5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tblStartDaten</a:t>
            </a:r>
            <a:endParaRPr lang="de-DE" dirty="0"/>
          </a:p>
          <a:p>
            <a:r>
              <a:rPr lang="de-DE" dirty="0">
                <a:solidFill>
                  <a:srgbClr val="0077B5"/>
                </a:solidFill>
              </a:rPr>
              <a:t>ORDER BY </a:t>
            </a:r>
          </a:p>
          <a:p>
            <a:r>
              <a:rPr lang="de-DE" b="1" dirty="0"/>
              <a:t>    </a:t>
            </a:r>
            <a:r>
              <a:rPr lang="de-DE" b="1" dirty="0" err="1">
                <a:solidFill>
                  <a:srgbClr val="C00000"/>
                </a:solidFill>
              </a:rPr>
              <a:t>DAvg</a:t>
            </a:r>
            <a:r>
              <a:rPr lang="de-DE" b="1" dirty="0">
                <a:solidFill>
                  <a:srgbClr val="C00000"/>
                </a:solidFill>
              </a:rPr>
              <a:t>("</a:t>
            </a:r>
            <a:r>
              <a:rPr lang="de-DE" b="1" dirty="0" err="1">
                <a:solidFill>
                  <a:srgbClr val="C00000"/>
                </a:solidFill>
              </a:rPr>
              <a:t>startZahl</a:t>
            </a:r>
            <a:r>
              <a:rPr lang="de-DE" b="1" dirty="0">
                <a:solidFill>
                  <a:srgbClr val="C00000"/>
                </a:solidFill>
              </a:rPr>
              <a:t>","</a:t>
            </a:r>
            <a:r>
              <a:rPr lang="de-DE" b="1" dirty="0" err="1">
                <a:solidFill>
                  <a:srgbClr val="C00000"/>
                </a:solidFill>
              </a:rPr>
              <a:t>tblStartDaten</a:t>
            </a:r>
            <a:r>
              <a:rPr lang="de-DE" b="1" dirty="0">
                <a:solidFill>
                  <a:srgbClr val="C00000"/>
                </a:solidFill>
              </a:rPr>
              <a:t>", "</a:t>
            </a:r>
            <a:r>
              <a:rPr lang="de-DE" b="1" dirty="0" err="1">
                <a:solidFill>
                  <a:srgbClr val="C00000"/>
                </a:solidFill>
              </a:rPr>
              <a:t>startZahl</a:t>
            </a:r>
            <a:r>
              <a:rPr lang="de-DE" b="1" dirty="0">
                <a:solidFill>
                  <a:srgbClr val="C00000"/>
                </a:solidFill>
              </a:rPr>
              <a:t>=" &amp; [</a:t>
            </a:r>
            <a:r>
              <a:rPr lang="de-DE" b="1" dirty="0" err="1">
                <a:solidFill>
                  <a:srgbClr val="C00000"/>
                </a:solidFill>
              </a:rPr>
              <a:t>startZahl</a:t>
            </a:r>
            <a:r>
              <a:rPr lang="de-DE" b="1" dirty="0">
                <a:solidFill>
                  <a:srgbClr val="C00000"/>
                </a:solidFill>
              </a:rPr>
              <a:t>])*1</a:t>
            </a:r>
            <a:r>
              <a:rPr lang="de-DE" b="1" dirty="0"/>
              <a:t> 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90C32476-DF04-969F-DF7A-ADD9890BF590}"/>
                  </a:ext>
                </a:extLst>
              </p14:cNvPr>
              <p14:cNvContentPartPr/>
              <p14:nvPr/>
            </p14:nvContentPartPr>
            <p14:xfrm>
              <a:off x="3611934" y="5007313"/>
              <a:ext cx="1748006" cy="34290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90C32476-DF04-969F-DF7A-ADD9890BF59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96089" y="4943853"/>
                <a:ext cx="1779336" cy="4698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14:cNvPr>
              <p14:cNvContentPartPr/>
              <p14:nvPr/>
            </p14:nvContentPartPr>
            <p14:xfrm>
              <a:off x="683909" y="1922597"/>
              <a:ext cx="9802508" cy="3429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68062" y="1859137"/>
                <a:ext cx="9833842" cy="469820"/>
              </a:xfrm>
              <a:prstGeom prst="rect">
                <a:avLst/>
              </a:prstGeom>
            </p:spPr>
          </p:pic>
        </mc:Fallback>
      </mc:AlternateContent>
      <p:grpSp>
        <p:nvGrpSpPr>
          <p:cNvPr id="10" name="Gruppieren 9" hidden="1">
            <a:extLst>
              <a:ext uri="{FF2B5EF4-FFF2-40B4-BE49-F238E27FC236}">
                <a16:creationId xmlns:a16="http://schemas.microsoft.com/office/drawing/2014/main" id="{98B3D569-1185-7709-3C5E-D620A874A0AB}"/>
              </a:ext>
            </a:extLst>
          </p:cNvPr>
          <p:cNvGrpSpPr/>
          <p:nvPr/>
        </p:nvGrpSpPr>
        <p:grpSpPr>
          <a:xfrm>
            <a:off x="6096000" y="283858"/>
            <a:ext cx="5412092" cy="3957130"/>
            <a:chOff x="6095999" y="245219"/>
            <a:chExt cx="5412092" cy="3957130"/>
          </a:xfrm>
        </p:grpSpPr>
        <p:sp>
          <p:nvSpPr>
            <p:cNvPr id="4" name="Rechteckige Legende 3">
              <a:extLst>
                <a:ext uri="{FF2B5EF4-FFF2-40B4-BE49-F238E27FC236}">
                  <a16:creationId xmlns:a16="http://schemas.microsoft.com/office/drawing/2014/main" id="{03CEC24C-4907-3B7E-F918-D47F929364CF}"/>
                </a:ext>
              </a:extLst>
            </p:cNvPr>
            <p:cNvSpPr/>
            <p:nvPr/>
          </p:nvSpPr>
          <p:spPr>
            <a:xfrm>
              <a:off x="6095999" y="245219"/>
              <a:ext cx="5412092" cy="3957130"/>
            </a:xfrm>
            <a:custGeom>
              <a:avLst/>
              <a:gdLst>
                <a:gd name="connsiteX0" fmla="*/ 0 w 5412092"/>
                <a:gd name="connsiteY0" fmla="*/ 0 h 3957130"/>
                <a:gd name="connsiteX1" fmla="*/ 431464 w 5412092"/>
                <a:gd name="connsiteY1" fmla="*/ 0 h 3957130"/>
                <a:gd name="connsiteX2" fmla="*/ 926069 w 5412092"/>
                <a:gd name="connsiteY2" fmla="*/ 0 h 3957130"/>
                <a:gd name="connsiteX3" fmla="*/ 1452245 w 5412092"/>
                <a:gd name="connsiteY3" fmla="*/ 0 h 3957130"/>
                <a:gd name="connsiteX4" fmla="*/ 2041562 w 5412092"/>
                <a:gd name="connsiteY4" fmla="*/ 0 h 3957130"/>
                <a:gd name="connsiteX5" fmla="*/ 2536167 w 5412092"/>
                <a:gd name="connsiteY5" fmla="*/ 0 h 3957130"/>
                <a:gd name="connsiteX6" fmla="*/ 3157054 w 5412092"/>
                <a:gd name="connsiteY6" fmla="*/ 0 h 3957130"/>
                <a:gd name="connsiteX7" fmla="*/ 3157054 w 5412092"/>
                <a:gd name="connsiteY7" fmla="*/ 0 h 3957130"/>
                <a:gd name="connsiteX8" fmla="*/ 3635122 w 5412092"/>
                <a:gd name="connsiteY8" fmla="*/ 0 h 3957130"/>
                <a:gd name="connsiteX9" fmla="*/ 4072600 w 5412092"/>
                <a:gd name="connsiteY9" fmla="*/ 0 h 3957130"/>
                <a:gd name="connsiteX10" fmla="*/ 4510077 w 5412092"/>
                <a:gd name="connsiteY10" fmla="*/ 0 h 3957130"/>
                <a:gd name="connsiteX11" fmla="*/ 4961085 w 5412092"/>
                <a:gd name="connsiteY11" fmla="*/ 0 h 3957130"/>
                <a:gd name="connsiteX12" fmla="*/ 5412092 w 5412092"/>
                <a:gd name="connsiteY12" fmla="*/ 0 h 3957130"/>
                <a:gd name="connsiteX13" fmla="*/ 5412092 w 5412092"/>
                <a:gd name="connsiteY13" fmla="*/ 623248 h 3957130"/>
                <a:gd name="connsiteX14" fmla="*/ 5412092 w 5412092"/>
                <a:gd name="connsiteY14" fmla="*/ 1223413 h 3957130"/>
                <a:gd name="connsiteX15" fmla="*/ 5412092 w 5412092"/>
                <a:gd name="connsiteY15" fmla="*/ 1731245 h 3957130"/>
                <a:gd name="connsiteX16" fmla="*/ 5412092 w 5412092"/>
                <a:gd name="connsiteY16" fmla="*/ 2308326 h 3957130"/>
                <a:gd name="connsiteX17" fmla="*/ 5412092 w 5412092"/>
                <a:gd name="connsiteY17" fmla="*/ 2308326 h 3957130"/>
                <a:gd name="connsiteX18" fmla="*/ 5412092 w 5412092"/>
                <a:gd name="connsiteY18" fmla="*/ 2822753 h 3957130"/>
                <a:gd name="connsiteX19" fmla="*/ 5412092 w 5412092"/>
                <a:gd name="connsiteY19" fmla="*/ 3297608 h 3957130"/>
                <a:gd name="connsiteX20" fmla="*/ 5412092 w 5412092"/>
                <a:gd name="connsiteY20" fmla="*/ 3640559 h 3957130"/>
                <a:gd name="connsiteX21" fmla="*/ 5412092 w 5412092"/>
                <a:gd name="connsiteY21" fmla="*/ 3957130 h 3957130"/>
                <a:gd name="connsiteX22" fmla="*/ 4952064 w 5412092"/>
                <a:gd name="connsiteY22" fmla="*/ 3957130 h 3957130"/>
                <a:gd name="connsiteX23" fmla="*/ 4510077 w 5412092"/>
                <a:gd name="connsiteY23" fmla="*/ 3957130 h 3957130"/>
                <a:gd name="connsiteX24" fmla="*/ 3991889 w 5412092"/>
                <a:gd name="connsiteY24" fmla="*/ 4081095 h 3957130"/>
                <a:gd name="connsiteX25" fmla="*/ 3440625 w 5412092"/>
                <a:gd name="connsiteY25" fmla="*/ 4212973 h 3957130"/>
                <a:gd name="connsiteX26" fmla="*/ 2856286 w 5412092"/>
                <a:gd name="connsiteY26" fmla="*/ 4352764 h 3957130"/>
                <a:gd name="connsiteX27" fmla="*/ 3157054 w 5412092"/>
                <a:gd name="connsiteY27" fmla="*/ 3957130 h 3957130"/>
                <a:gd name="connsiteX28" fmla="*/ 2662449 w 5412092"/>
                <a:gd name="connsiteY28" fmla="*/ 3957130 h 3957130"/>
                <a:gd name="connsiteX29" fmla="*/ 2073132 w 5412092"/>
                <a:gd name="connsiteY29" fmla="*/ 3957130 h 3957130"/>
                <a:gd name="connsiteX30" fmla="*/ 1641668 w 5412092"/>
                <a:gd name="connsiteY30" fmla="*/ 3957130 h 3957130"/>
                <a:gd name="connsiteX31" fmla="*/ 1083922 w 5412092"/>
                <a:gd name="connsiteY31" fmla="*/ 3957130 h 3957130"/>
                <a:gd name="connsiteX32" fmla="*/ 652458 w 5412092"/>
                <a:gd name="connsiteY32" fmla="*/ 3957130 h 3957130"/>
                <a:gd name="connsiteX33" fmla="*/ 0 w 5412092"/>
                <a:gd name="connsiteY33" fmla="*/ 3957130 h 3957130"/>
                <a:gd name="connsiteX34" fmla="*/ 0 w 5412092"/>
                <a:gd name="connsiteY34" fmla="*/ 3640559 h 3957130"/>
                <a:gd name="connsiteX35" fmla="*/ 0 w 5412092"/>
                <a:gd name="connsiteY35" fmla="*/ 3297608 h 3957130"/>
                <a:gd name="connsiteX36" fmla="*/ 0 w 5412092"/>
                <a:gd name="connsiteY36" fmla="*/ 2832645 h 3957130"/>
                <a:gd name="connsiteX37" fmla="*/ 0 w 5412092"/>
                <a:gd name="connsiteY37" fmla="*/ 2308326 h 3957130"/>
                <a:gd name="connsiteX38" fmla="*/ 0 w 5412092"/>
                <a:gd name="connsiteY38" fmla="*/ 2308326 h 3957130"/>
                <a:gd name="connsiteX39" fmla="*/ 0 w 5412092"/>
                <a:gd name="connsiteY39" fmla="*/ 1754328 h 3957130"/>
                <a:gd name="connsiteX40" fmla="*/ 0 w 5412092"/>
                <a:gd name="connsiteY40" fmla="*/ 1131080 h 3957130"/>
                <a:gd name="connsiteX41" fmla="*/ 0 w 5412092"/>
                <a:gd name="connsiteY41" fmla="*/ 530915 h 3957130"/>
                <a:gd name="connsiteX42" fmla="*/ 0 w 5412092"/>
                <a:gd name="connsiteY42" fmla="*/ 0 h 395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412092" h="3957130" fill="none" extrusionOk="0">
                  <a:moveTo>
                    <a:pt x="0" y="0"/>
                  </a:moveTo>
                  <a:cubicBezTo>
                    <a:pt x="112345" y="-49387"/>
                    <a:pt x="308299" y="29733"/>
                    <a:pt x="431464" y="0"/>
                  </a:cubicBezTo>
                  <a:cubicBezTo>
                    <a:pt x="554629" y="-29733"/>
                    <a:pt x="686917" y="2082"/>
                    <a:pt x="926069" y="0"/>
                  </a:cubicBezTo>
                  <a:cubicBezTo>
                    <a:pt x="1165222" y="-2082"/>
                    <a:pt x="1270145" y="62233"/>
                    <a:pt x="1452245" y="0"/>
                  </a:cubicBezTo>
                  <a:cubicBezTo>
                    <a:pt x="1634345" y="-62233"/>
                    <a:pt x="1898088" y="38552"/>
                    <a:pt x="2041562" y="0"/>
                  </a:cubicBezTo>
                  <a:cubicBezTo>
                    <a:pt x="2185036" y="-38552"/>
                    <a:pt x="2414405" y="13760"/>
                    <a:pt x="2536167" y="0"/>
                  </a:cubicBezTo>
                  <a:cubicBezTo>
                    <a:pt x="2657930" y="-13760"/>
                    <a:pt x="3004249" y="69323"/>
                    <a:pt x="3157054" y="0"/>
                  </a:cubicBezTo>
                  <a:lnTo>
                    <a:pt x="3157054" y="0"/>
                  </a:lnTo>
                  <a:cubicBezTo>
                    <a:pt x="3325238" y="-36393"/>
                    <a:pt x="3520274" y="48569"/>
                    <a:pt x="3635122" y="0"/>
                  </a:cubicBezTo>
                  <a:cubicBezTo>
                    <a:pt x="3749970" y="-48569"/>
                    <a:pt x="3957891" y="23903"/>
                    <a:pt x="4072600" y="0"/>
                  </a:cubicBezTo>
                  <a:cubicBezTo>
                    <a:pt x="4187309" y="-23903"/>
                    <a:pt x="4337666" y="32500"/>
                    <a:pt x="4510077" y="0"/>
                  </a:cubicBezTo>
                  <a:cubicBezTo>
                    <a:pt x="4685588" y="-31270"/>
                    <a:pt x="4795205" y="19565"/>
                    <a:pt x="4961085" y="0"/>
                  </a:cubicBezTo>
                  <a:cubicBezTo>
                    <a:pt x="5126965" y="-19565"/>
                    <a:pt x="5313669" y="48177"/>
                    <a:pt x="5412092" y="0"/>
                  </a:cubicBezTo>
                  <a:cubicBezTo>
                    <a:pt x="5438600" y="131929"/>
                    <a:pt x="5350168" y="368781"/>
                    <a:pt x="5412092" y="623248"/>
                  </a:cubicBezTo>
                  <a:cubicBezTo>
                    <a:pt x="5474016" y="877715"/>
                    <a:pt x="5346064" y="1024877"/>
                    <a:pt x="5412092" y="1223413"/>
                  </a:cubicBezTo>
                  <a:cubicBezTo>
                    <a:pt x="5478120" y="1421949"/>
                    <a:pt x="5374217" y="1526898"/>
                    <a:pt x="5412092" y="1731245"/>
                  </a:cubicBezTo>
                  <a:cubicBezTo>
                    <a:pt x="5449967" y="1935592"/>
                    <a:pt x="5361090" y="2130908"/>
                    <a:pt x="5412092" y="2308326"/>
                  </a:cubicBezTo>
                  <a:lnTo>
                    <a:pt x="5412092" y="2308326"/>
                  </a:lnTo>
                  <a:cubicBezTo>
                    <a:pt x="5426842" y="2425541"/>
                    <a:pt x="5370762" y="2634157"/>
                    <a:pt x="5412092" y="2822753"/>
                  </a:cubicBezTo>
                  <a:cubicBezTo>
                    <a:pt x="5453422" y="3011349"/>
                    <a:pt x="5405798" y="3171618"/>
                    <a:pt x="5412092" y="3297608"/>
                  </a:cubicBezTo>
                  <a:cubicBezTo>
                    <a:pt x="5416287" y="3440615"/>
                    <a:pt x="5391962" y="3511700"/>
                    <a:pt x="5412092" y="3640559"/>
                  </a:cubicBezTo>
                  <a:cubicBezTo>
                    <a:pt x="5432222" y="3769418"/>
                    <a:pt x="5393673" y="3809865"/>
                    <a:pt x="5412092" y="3957130"/>
                  </a:cubicBezTo>
                  <a:cubicBezTo>
                    <a:pt x="5286730" y="3975908"/>
                    <a:pt x="5048777" y="3916566"/>
                    <a:pt x="4952064" y="3957130"/>
                  </a:cubicBezTo>
                  <a:cubicBezTo>
                    <a:pt x="4855351" y="3997694"/>
                    <a:pt x="4681026" y="3904231"/>
                    <a:pt x="4510077" y="3957130"/>
                  </a:cubicBezTo>
                  <a:cubicBezTo>
                    <a:pt x="4289497" y="4058426"/>
                    <a:pt x="4118566" y="4024319"/>
                    <a:pt x="3991889" y="4081095"/>
                  </a:cubicBezTo>
                  <a:cubicBezTo>
                    <a:pt x="3865212" y="4137871"/>
                    <a:pt x="3697763" y="4127921"/>
                    <a:pt x="3440625" y="4212973"/>
                  </a:cubicBezTo>
                  <a:cubicBezTo>
                    <a:pt x="3183487" y="4298025"/>
                    <a:pt x="3127273" y="4222279"/>
                    <a:pt x="2856286" y="4352764"/>
                  </a:cubicBezTo>
                  <a:cubicBezTo>
                    <a:pt x="2952021" y="4179536"/>
                    <a:pt x="3109240" y="4098082"/>
                    <a:pt x="3157054" y="3957130"/>
                  </a:cubicBezTo>
                  <a:cubicBezTo>
                    <a:pt x="2938412" y="3993144"/>
                    <a:pt x="2859291" y="3950947"/>
                    <a:pt x="2662449" y="3957130"/>
                  </a:cubicBezTo>
                  <a:cubicBezTo>
                    <a:pt x="2465607" y="3963313"/>
                    <a:pt x="2210040" y="3925362"/>
                    <a:pt x="2073132" y="3957130"/>
                  </a:cubicBezTo>
                  <a:cubicBezTo>
                    <a:pt x="1936224" y="3988898"/>
                    <a:pt x="1826219" y="3952128"/>
                    <a:pt x="1641668" y="3957130"/>
                  </a:cubicBezTo>
                  <a:cubicBezTo>
                    <a:pt x="1457117" y="3962132"/>
                    <a:pt x="1214230" y="3902145"/>
                    <a:pt x="1083922" y="3957130"/>
                  </a:cubicBezTo>
                  <a:cubicBezTo>
                    <a:pt x="953614" y="4012115"/>
                    <a:pt x="813740" y="3954244"/>
                    <a:pt x="652458" y="3957130"/>
                  </a:cubicBezTo>
                  <a:cubicBezTo>
                    <a:pt x="491176" y="3960016"/>
                    <a:pt x="147210" y="3901872"/>
                    <a:pt x="0" y="3957130"/>
                  </a:cubicBezTo>
                  <a:cubicBezTo>
                    <a:pt x="-26561" y="3850095"/>
                    <a:pt x="18034" y="3755699"/>
                    <a:pt x="0" y="3640559"/>
                  </a:cubicBezTo>
                  <a:cubicBezTo>
                    <a:pt x="-18034" y="3525419"/>
                    <a:pt x="3521" y="3426572"/>
                    <a:pt x="0" y="3297608"/>
                  </a:cubicBezTo>
                  <a:cubicBezTo>
                    <a:pt x="-1285" y="3120105"/>
                    <a:pt x="30276" y="3048159"/>
                    <a:pt x="0" y="2832645"/>
                  </a:cubicBezTo>
                  <a:cubicBezTo>
                    <a:pt x="-30276" y="2617131"/>
                    <a:pt x="2970" y="2443390"/>
                    <a:pt x="0" y="2308326"/>
                  </a:cubicBezTo>
                  <a:lnTo>
                    <a:pt x="0" y="2308326"/>
                  </a:lnTo>
                  <a:cubicBezTo>
                    <a:pt x="-34677" y="2193167"/>
                    <a:pt x="15437" y="1995755"/>
                    <a:pt x="0" y="1754328"/>
                  </a:cubicBezTo>
                  <a:cubicBezTo>
                    <a:pt x="-15437" y="1512901"/>
                    <a:pt x="60229" y="1306162"/>
                    <a:pt x="0" y="1131080"/>
                  </a:cubicBezTo>
                  <a:cubicBezTo>
                    <a:pt x="-60229" y="955998"/>
                    <a:pt x="55010" y="687174"/>
                    <a:pt x="0" y="530915"/>
                  </a:cubicBezTo>
                  <a:cubicBezTo>
                    <a:pt x="-55010" y="374657"/>
                    <a:pt x="2363" y="180510"/>
                    <a:pt x="0" y="0"/>
                  </a:cubicBezTo>
                  <a:close/>
                </a:path>
                <a:path w="5412092" h="3957130" stroke="0" extrusionOk="0">
                  <a:moveTo>
                    <a:pt x="0" y="0"/>
                  </a:moveTo>
                  <a:cubicBezTo>
                    <a:pt x="148783" y="-18032"/>
                    <a:pt x="248133" y="28017"/>
                    <a:pt x="431464" y="0"/>
                  </a:cubicBezTo>
                  <a:cubicBezTo>
                    <a:pt x="614795" y="-28017"/>
                    <a:pt x="707878" y="31394"/>
                    <a:pt x="862928" y="0"/>
                  </a:cubicBezTo>
                  <a:cubicBezTo>
                    <a:pt x="1017978" y="-31394"/>
                    <a:pt x="1215323" y="28885"/>
                    <a:pt x="1325963" y="0"/>
                  </a:cubicBezTo>
                  <a:cubicBezTo>
                    <a:pt x="1436604" y="-28885"/>
                    <a:pt x="1771931" y="32723"/>
                    <a:pt x="1883709" y="0"/>
                  </a:cubicBezTo>
                  <a:cubicBezTo>
                    <a:pt x="1995487" y="-32723"/>
                    <a:pt x="2255798" y="20453"/>
                    <a:pt x="2378314" y="0"/>
                  </a:cubicBezTo>
                  <a:cubicBezTo>
                    <a:pt x="2500830" y="-20453"/>
                    <a:pt x="2778429" y="27212"/>
                    <a:pt x="3157054" y="0"/>
                  </a:cubicBezTo>
                  <a:lnTo>
                    <a:pt x="3157054" y="0"/>
                  </a:lnTo>
                  <a:cubicBezTo>
                    <a:pt x="3322265" y="-23642"/>
                    <a:pt x="3406064" y="10645"/>
                    <a:pt x="3581001" y="0"/>
                  </a:cubicBezTo>
                  <a:cubicBezTo>
                    <a:pt x="3755938" y="-10645"/>
                    <a:pt x="3844681" y="12680"/>
                    <a:pt x="3991418" y="0"/>
                  </a:cubicBezTo>
                  <a:cubicBezTo>
                    <a:pt x="4138155" y="-12680"/>
                    <a:pt x="4323011" y="13137"/>
                    <a:pt x="4510077" y="0"/>
                  </a:cubicBezTo>
                  <a:cubicBezTo>
                    <a:pt x="4702168" y="-8862"/>
                    <a:pt x="4829525" y="37669"/>
                    <a:pt x="4934024" y="0"/>
                  </a:cubicBezTo>
                  <a:cubicBezTo>
                    <a:pt x="5038523" y="-37669"/>
                    <a:pt x="5246130" y="575"/>
                    <a:pt x="5412092" y="0"/>
                  </a:cubicBezTo>
                  <a:cubicBezTo>
                    <a:pt x="5423973" y="236777"/>
                    <a:pt x="5357896" y="428748"/>
                    <a:pt x="5412092" y="600165"/>
                  </a:cubicBezTo>
                  <a:cubicBezTo>
                    <a:pt x="5466288" y="771582"/>
                    <a:pt x="5398224" y="907163"/>
                    <a:pt x="5412092" y="1154163"/>
                  </a:cubicBezTo>
                  <a:cubicBezTo>
                    <a:pt x="5425960" y="1401163"/>
                    <a:pt x="5385627" y="1523457"/>
                    <a:pt x="5412092" y="1661995"/>
                  </a:cubicBezTo>
                  <a:cubicBezTo>
                    <a:pt x="5438557" y="1800533"/>
                    <a:pt x="5408041" y="2041887"/>
                    <a:pt x="5412092" y="2308326"/>
                  </a:cubicBezTo>
                  <a:lnTo>
                    <a:pt x="5412092" y="2308326"/>
                  </a:lnTo>
                  <a:cubicBezTo>
                    <a:pt x="5421332" y="2508976"/>
                    <a:pt x="5378503" y="2670090"/>
                    <a:pt x="5412092" y="2793074"/>
                  </a:cubicBezTo>
                  <a:cubicBezTo>
                    <a:pt x="5445681" y="2916058"/>
                    <a:pt x="5353011" y="3181480"/>
                    <a:pt x="5412092" y="3297608"/>
                  </a:cubicBezTo>
                  <a:cubicBezTo>
                    <a:pt x="5421803" y="3396380"/>
                    <a:pt x="5401996" y="3543299"/>
                    <a:pt x="5412092" y="3627369"/>
                  </a:cubicBezTo>
                  <a:cubicBezTo>
                    <a:pt x="5422188" y="3711439"/>
                    <a:pt x="5404155" y="3883219"/>
                    <a:pt x="5412092" y="3957130"/>
                  </a:cubicBezTo>
                  <a:cubicBezTo>
                    <a:pt x="5250660" y="3973133"/>
                    <a:pt x="5180256" y="3952747"/>
                    <a:pt x="4952064" y="3957130"/>
                  </a:cubicBezTo>
                  <a:cubicBezTo>
                    <a:pt x="4723872" y="3961513"/>
                    <a:pt x="4604895" y="3908535"/>
                    <a:pt x="4510077" y="3957130"/>
                  </a:cubicBezTo>
                  <a:cubicBezTo>
                    <a:pt x="4395624" y="3989342"/>
                    <a:pt x="4153442" y="4016933"/>
                    <a:pt x="3975351" y="4085052"/>
                  </a:cubicBezTo>
                  <a:cubicBezTo>
                    <a:pt x="3797259" y="4153171"/>
                    <a:pt x="3574709" y="4143757"/>
                    <a:pt x="3391012" y="4224842"/>
                  </a:cubicBezTo>
                  <a:cubicBezTo>
                    <a:pt x="3207315" y="4305927"/>
                    <a:pt x="2959586" y="4279251"/>
                    <a:pt x="2856286" y="4352764"/>
                  </a:cubicBezTo>
                  <a:cubicBezTo>
                    <a:pt x="2911748" y="4254476"/>
                    <a:pt x="3090840" y="4133155"/>
                    <a:pt x="3157054" y="3957130"/>
                  </a:cubicBezTo>
                  <a:cubicBezTo>
                    <a:pt x="2909862" y="3972575"/>
                    <a:pt x="2744320" y="3952822"/>
                    <a:pt x="2567737" y="3957130"/>
                  </a:cubicBezTo>
                  <a:cubicBezTo>
                    <a:pt x="2391154" y="3961438"/>
                    <a:pt x="2186083" y="3902897"/>
                    <a:pt x="2041562" y="3957130"/>
                  </a:cubicBezTo>
                  <a:cubicBezTo>
                    <a:pt x="1897042" y="4011363"/>
                    <a:pt x="1700065" y="3925578"/>
                    <a:pt x="1546956" y="3957130"/>
                  </a:cubicBezTo>
                  <a:cubicBezTo>
                    <a:pt x="1393847" y="3988682"/>
                    <a:pt x="1292743" y="3899822"/>
                    <a:pt x="1052351" y="3957130"/>
                  </a:cubicBezTo>
                  <a:cubicBezTo>
                    <a:pt x="811959" y="4014438"/>
                    <a:pt x="697046" y="3920398"/>
                    <a:pt x="494605" y="3957130"/>
                  </a:cubicBezTo>
                  <a:cubicBezTo>
                    <a:pt x="292164" y="3993862"/>
                    <a:pt x="240774" y="3923945"/>
                    <a:pt x="0" y="3957130"/>
                  </a:cubicBezTo>
                  <a:cubicBezTo>
                    <a:pt x="-23309" y="3891732"/>
                    <a:pt x="28184" y="3751804"/>
                    <a:pt x="0" y="3633964"/>
                  </a:cubicBezTo>
                  <a:cubicBezTo>
                    <a:pt x="-28184" y="3516124"/>
                    <a:pt x="4782" y="3422912"/>
                    <a:pt x="0" y="3297608"/>
                  </a:cubicBezTo>
                  <a:cubicBezTo>
                    <a:pt x="-42668" y="3099998"/>
                    <a:pt x="51105" y="2997446"/>
                    <a:pt x="0" y="2822753"/>
                  </a:cubicBezTo>
                  <a:cubicBezTo>
                    <a:pt x="-51105" y="2648061"/>
                    <a:pt x="19189" y="2449421"/>
                    <a:pt x="0" y="2308326"/>
                  </a:cubicBezTo>
                  <a:lnTo>
                    <a:pt x="0" y="2308326"/>
                  </a:lnTo>
                  <a:cubicBezTo>
                    <a:pt x="-31553" y="2135406"/>
                    <a:pt x="42517" y="1864196"/>
                    <a:pt x="0" y="1685078"/>
                  </a:cubicBezTo>
                  <a:cubicBezTo>
                    <a:pt x="-42517" y="1505960"/>
                    <a:pt x="7791" y="1244690"/>
                    <a:pt x="0" y="1131080"/>
                  </a:cubicBezTo>
                  <a:cubicBezTo>
                    <a:pt x="-7791" y="1017470"/>
                    <a:pt x="50099" y="780265"/>
                    <a:pt x="0" y="600165"/>
                  </a:cubicBezTo>
                  <a:cubicBezTo>
                    <a:pt x="-50099" y="420065"/>
                    <a:pt x="38" y="175714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 sd="510896369">
                    <a:prstGeom prst="wedgeRectCallout">
                      <a:avLst>
                        <a:gd name="adj1" fmla="val 2776"/>
                        <a:gd name="adj2" fmla="val 59998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pic>
          <p:nvPicPr>
            <p:cNvPr id="9" name="Grafik 8" descr="Ein Bild, das Text, Screenshot, Display, Schrift enthält.&#10;&#10;KI-generierte Inhalte können fehlerhaft sein.">
              <a:extLst>
                <a:ext uri="{FF2B5EF4-FFF2-40B4-BE49-F238E27FC236}">
                  <a16:creationId xmlns:a16="http://schemas.microsoft.com/office/drawing/2014/main" id="{CA0E9CD5-8906-4CE0-EAA9-BD989C306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0175" y="349407"/>
              <a:ext cx="5162004" cy="376285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51246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793"/>
    </mc:Choice>
    <mc:Fallback xmlns="">
      <p:transition spd="slow" advTm="307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87F660-09DB-2746-7F0B-443A50131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Domänenfunktion oder JOIN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C6DA793-D944-793A-F851-B90BA1CCF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DAvg</a:t>
            </a:r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()</a:t>
            </a:r>
            <a:r>
              <a:rPr lang="de-DE" dirty="0"/>
              <a:t>-Funktion mit Filter</a:t>
            </a:r>
          </a:p>
          <a:p>
            <a:r>
              <a:rPr lang="de-DE" dirty="0"/>
              <a:t>LEFT OUTER JOIN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EF0BA80-4D61-8789-AE66-718739BEEA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/>
              <a:t>DAvg</a:t>
            </a:r>
            <a:r>
              <a:rPr lang="de-DE" dirty="0"/>
              <a:t>()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3CAD3D4-A93E-C18F-C7B6-C620F28961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1.202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56763879-3B99-E719-D112-9501603C7F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JOIN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4BB07C3-0DC1-9153-DE2A-048AD19302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11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8CE8C8CA-DE31-1D80-6F6A-9D173A5E74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0,9 %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97080B6F-D19E-7CD8-83B3-05C89235912D}"/>
                  </a:ext>
                </a:extLst>
              </p14:cNvPr>
              <p14:cNvContentPartPr/>
              <p14:nvPr/>
            </p14:nvContentPartPr>
            <p14:xfrm>
              <a:off x="7937668" y="2385283"/>
              <a:ext cx="632399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97080B6F-D19E-7CD8-83B3-05C89235912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21831" y="2321923"/>
                <a:ext cx="663713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DC4C4154-C089-9158-9498-9368745FD74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30" y="5776066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646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94"/>
    </mc:Choice>
    <mc:Fallback xmlns="">
      <p:transition spd="slow" advTm="303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E49ECB-47CC-2829-FF2D-E574A83A4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Berechnete Felder sortiert oder nicht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12D5CC-2492-1198-46E0-7F2DEF373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304923"/>
            <a:ext cx="11591924" cy="2274855"/>
          </a:xfrm>
        </p:spPr>
        <p:txBody>
          <a:bodyPr/>
          <a:lstStyle/>
          <a:p>
            <a:r>
              <a:rPr lang="de-DE" dirty="0">
                <a:solidFill>
                  <a:srgbClr val="0077B5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tblVieleDaten</a:t>
            </a:r>
            <a:r>
              <a:rPr lang="de-DE" dirty="0"/>
              <a:t>.*, </a:t>
            </a:r>
            <a:br>
              <a:rPr lang="de-DE" dirty="0"/>
            </a:br>
            <a:r>
              <a:rPr lang="de-DE" dirty="0"/>
              <a:t>    </a:t>
            </a:r>
            <a:r>
              <a:rPr lang="de-DE" dirty="0" err="1"/>
              <a:t>Left</a:t>
            </a:r>
            <a:r>
              <a:rPr lang="de-DE" dirty="0"/>
              <a:t>(</a:t>
            </a:r>
            <a:r>
              <a:rPr lang="de-DE" dirty="0" err="1"/>
              <a:t>vieleVorname</a:t>
            </a:r>
            <a:r>
              <a:rPr lang="de-DE" dirty="0"/>
              <a:t>, 1) &amp; ". " &amp; </a:t>
            </a:r>
            <a:r>
              <a:rPr lang="de-DE" dirty="0" err="1"/>
              <a:t>vieleNachname</a:t>
            </a:r>
            <a:r>
              <a:rPr lang="de-DE" dirty="0"/>
              <a:t> AS </a:t>
            </a:r>
            <a:r>
              <a:rPr lang="de-DE" dirty="0" err="1"/>
              <a:t>NameKomplett</a:t>
            </a:r>
            <a:r>
              <a:rPr lang="de-DE" dirty="0"/>
              <a:t> </a:t>
            </a:r>
          </a:p>
          <a:p>
            <a:r>
              <a:rPr lang="de-DE" dirty="0">
                <a:solidFill>
                  <a:srgbClr val="0077B5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</a:t>
            </a:r>
            <a:endParaRPr lang="de-DE" b="1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C100CF6-52DA-A008-50E8-7F618FF0EFE2}"/>
              </a:ext>
            </a:extLst>
          </p:cNvPr>
          <p:cNvSpPr txBox="1">
            <a:spLocks/>
          </p:cNvSpPr>
          <p:nvPr/>
        </p:nvSpPr>
        <p:spPr>
          <a:xfrm>
            <a:off x="300038" y="3891064"/>
            <a:ext cx="11591924" cy="27217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rgbClr val="0077B5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tblVieleDaten</a:t>
            </a:r>
            <a:r>
              <a:rPr lang="de-DE" dirty="0"/>
              <a:t>.*, </a:t>
            </a:r>
            <a:br>
              <a:rPr lang="de-DE" dirty="0"/>
            </a:br>
            <a:r>
              <a:rPr lang="de-DE" dirty="0"/>
              <a:t>    </a:t>
            </a:r>
            <a:r>
              <a:rPr lang="de-DE" dirty="0" err="1"/>
              <a:t>Left</a:t>
            </a:r>
            <a:r>
              <a:rPr lang="de-DE" dirty="0"/>
              <a:t>(</a:t>
            </a:r>
            <a:r>
              <a:rPr lang="de-DE" dirty="0" err="1"/>
              <a:t>vieleVorname</a:t>
            </a:r>
            <a:r>
              <a:rPr lang="de-DE" dirty="0"/>
              <a:t>, 1) &amp; ". " &amp; </a:t>
            </a:r>
            <a:r>
              <a:rPr lang="de-DE" dirty="0" err="1"/>
              <a:t>vieleNachname</a:t>
            </a:r>
            <a:r>
              <a:rPr lang="de-DE" dirty="0"/>
              <a:t> AS </a:t>
            </a:r>
            <a:r>
              <a:rPr lang="de-DE" dirty="0" err="1"/>
              <a:t>NameKomplett</a:t>
            </a:r>
            <a:r>
              <a:rPr lang="de-DE" dirty="0"/>
              <a:t> </a:t>
            </a:r>
          </a:p>
          <a:p>
            <a:r>
              <a:rPr lang="de-DE" dirty="0">
                <a:solidFill>
                  <a:srgbClr val="0077B5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</a:t>
            </a:r>
            <a:endParaRPr lang="de-DE" b="1" dirty="0"/>
          </a:p>
          <a:p>
            <a:r>
              <a:rPr lang="de-DE" dirty="0">
                <a:solidFill>
                  <a:srgbClr val="0077B5"/>
                </a:solidFill>
              </a:rPr>
              <a:t>ORDER BY </a:t>
            </a:r>
            <a:r>
              <a:rPr lang="de-DE" dirty="0" err="1"/>
              <a:t>Left</a:t>
            </a:r>
            <a:r>
              <a:rPr lang="de-DE" dirty="0"/>
              <a:t>(</a:t>
            </a:r>
            <a:r>
              <a:rPr lang="de-DE" dirty="0" err="1"/>
              <a:t>vieleVorname</a:t>
            </a:r>
            <a:r>
              <a:rPr lang="de-DE" dirty="0"/>
              <a:t>, 1) &amp; ". " &amp; </a:t>
            </a:r>
            <a:r>
              <a:rPr lang="de-DE" dirty="0" err="1"/>
              <a:t>vieleNachname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14:cNvPr>
              <p14:cNvContentPartPr/>
              <p14:nvPr/>
            </p14:nvContentPartPr>
            <p14:xfrm>
              <a:off x="2159539" y="5532810"/>
              <a:ext cx="6828817" cy="3429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43692" y="5469350"/>
                <a:ext cx="6860512" cy="46982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6514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12"/>
    </mc:Choice>
    <mc:Fallback xmlns="">
      <p:transition spd="slow" advTm="209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Felder berechnen und dann sortieren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Berechnet ohne Sortierung</a:t>
            </a:r>
          </a:p>
          <a:p>
            <a:r>
              <a:rPr lang="de-DE" dirty="0"/>
              <a:t>Berechnet mit Sortierung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Ohne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28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Mit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3.094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11.050 %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34211" y="1980261"/>
              <a:ext cx="666826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18377" y="1916901"/>
                <a:ext cx="698134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675C297F-4A48-D2DE-0B42-49C00D52502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30" y="5776066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63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12"/>
    </mc:Choice>
    <mc:Fallback xmlns="">
      <p:transition spd="slow" advTm="115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E49ECB-47CC-2829-FF2D-E574A83A4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Berechnete Felder schlecht oder gut sortiert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12D5CC-2492-1198-46E0-7F2DEF373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304923"/>
            <a:ext cx="11591924" cy="2274855"/>
          </a:xfrm>
        </p:spPr>
        <p:txBody>
          <a:bodyPr/>
          <a:lstStyle/>
          <a:p>
            <a:r>
              <a:rPr lang="de-DE" dirty="0">
                <a:solidFill>
                  <a:srgbClr val="0077B5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tblVieleDaten</a:t>
            </a:r>
            <a:r>
              <a:rPr lang="de-DE" dirty="0"/>
              <a:t>.*, </a:t>
            </a:r>
            <a:br>
              <a:rPr lang="de-DE" dirty="0"/>
            </a:br>
            <a:r>
              <a:rPr lang="de-DE" dirty="0"/>
              <a:t>    </a:t>
            </a:r>
            <a:r>
              <a:rPr lang="de-DE" dirty="0" err="1"/>
              <a:t>Left</a:t>
            </a:r>
            <a:r>
              <a:rPr lang="de-DE" dirty="0"/>
              <a:t>(</a:t>
            </a:r>
            <a:r>
              <a:rPr lang="de-DE" dirty="0" err="1"/>
              <a:t>vieleVorname</a:t>
            </a:r>
            <a:r>
              <a:rPr lang="de-DE" dirty="0"/>
              <a:t>, 1) &amp; ". " &amp; </a:t>
            </a:r>
            <a:r>
              <a:rPr lang="de-DE" dirty="0" err="1"/>
              <a:t>vieleNachname</a:t>
            </a:r>
            <a:r>
              <a:rPr lang="de-DE" dirty="0"/>
              <a:t> AS </a:t>
            </a:r>
            <a:r>
              <a:rPr lang="de-DE" dirty="0" err="1"/>
              <a:t>NameKomplett</a:t>
            </a:r>
            <a:r>
              <a:rPr lang="de-DE" dirty="0"/>
              <a:t> </a:t>
            </a:r>
          </a:p>
          <a:p>
            <a:r>
              <a:rPr lang="de-DE" dirty="0">
                <a:solidFill>
                  <a:srgbClr val="0077B5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</a:t>
            </a:r>
            <a:endParaRPr lang="de-DE" dirty="0"/>
          </a:p>
          <a:p>
            <a:r>
              <a:rPr lang="de-DE" dirty="0">
                <a:solidFill>
                  <a:srgbClr val="0077B5"/>
                </a:solidFill>
              </a:rPr>
              <a:t>ORDER BY </a:t>
            </a:r>
            <a:r>
              <a:rPr lang="de-DE" dirty="0" err="1"/>
              <a:t>Left</a:t>
            </a:r>
            <a:r>
              <a:rPr lang="de-DE" dirty="0"/>
              <a:t>(</a:t>
            </a:r>
            <a:r>
              <a:rPr lang="de-DE" dirty="0" err="1"/>
              <a:t>vieleVorname</a:t>
            </a:r>
            <a:r>
              <a:rPr lang="de-DE" dirty="0"/>
              <a:t>, 1) &amp; ". " &amp; </a:t>
            </a:r>
            <a:r>
              <a:rPr lang="de-DE" dirty="0" err="1"/>
              <a:t>vieleNachname</a:t>
            </a:r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C100CF6-52DA-A008-50E8-7F618FF0EFE2}"/>
              </a:ext>
            </a:extLst>
          </p:cNvPr>
          <p:cNvSpPr txBox="1">
            <a:spLocks/>
          </p:cNvSpPr>
          <p:nvPr/>
        </p:nvSpPr>
        <p:spPr>
          <a:xfrm>
            <a:off x="300038" y="3891064"/>
            <a:ext cx="11591924" cy="27217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rgbClr val="0077B5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tblVieleDaten</a:t>
            </a:r>
            <a:r>
              <a:rPr lang="de-DE" dirty="0"/>
              <a:t>.*, </a:t>
            </a:r>
            <a:br>
              <a:rPr lang="de-DE" dirty="0"/>
            </a:br>
            <a:r>
              <a:rPr lang="de-DE" dirty="0"/>
              <a:t>    </a:t>
            </a:r>
            <a:r>
              <a:rPr lang="de-DE" dirty="0" err="1"/>
              <a:t>Left</a:t>
            </a:r>
            <a:r>
              <a:rPr lang="de-DE" dirty="0"/>
              <a:t>(</a:t>
            </a:r>
            <a:r>
              <a:rPr lang="de-DE" dirty="0" err="1"/>
              <a:t>vieleVorname</a:t>
            </a:r>
            <a:r>
              <a:rPr lang="de-DE" dirty="0"/>
              <a:t>, 1) &amp; ". " &amp; </a:t>
            </a:r>
            <a:r>
              <a:rPr lang="de-DE" dirty="0" err="1"/>
              <a:t>vieleNachname</a:t>
            </a:r>
            <a:r>
              <a:rPr lang="de-DE" dirty="0"/>
              <a:t> AS </a:t>
            </a:r>
            <a:r>
              <a:rPr lang="de-DE" dirty="0" err="1"/>
              <a:t>NameKomplett</a:t>
            </a:r>
            <a:r>
              <a:rPr lang="de-DE" dirty="0"/>
              <a:t> </a:t>
            </a:r>
          </a:p>
          <a:p>
            <a:r>
              <a:rPr lang="de-DE" dirty="0">
                <a:solidFill>
                  <a:srgbClr val="0077B5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</a:t>
            </a:r>
            <a:endParaRPr lang="de-DE" dirty="0"/>
          </a:p>
          <a:p>
            <a:r>
              <a:rPr lang="de-DE" dirty="0">
                <a:solidFill>
                  <a:srgbClr val="0077B5"/>
                </a:solidFill>
              </a:rPr>
              <a:t>ORDER BY </a:t>
            </a:r>
            <a:r>
              <a:rPr lang="de-DE" dirty="0" err="1"/>
              <a:t>vieleVorname</a:t>
            </a:r>
            <a:r>
              <a:rPr lang="de-DE" dirty="0"/>
              <a:t>, </a:t>
            </a:r>
            <a:r>
              <a:rPr lang="de-DE" dirty="0" err="1"/>
              <a:t>vieleNachname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90C32476-DF04-969F-DF7A-ADD9890BF590}"/>
                  </a:ext>
                </a:extLst>
              </p14:cNvPr>
              <p14:cNvContentPartPr/>
              <p14:nvPr/>
            </p14:nvContentPartPr>
            <p14:xfrm>
              <a:off x="2109788" y="2952040"/>
              <a:ext cx="6794500" cy="34290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90C32476-DF04-969F-DF7A-ADD9890BF59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93941" y="2888580"/>
                <a:ext cx="6825834" cy="4698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14:cNvPr>
              <p14:cNvContentPartPr/>
              <p14:nvPr/>
            </p14:nvContentPartPr>
            <p14:xfrm>
              <a:off x="2159540" y="5532810"/>
              <a:ext cx="4640094" cy="3429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49B86D27-1911-9F78-3514-5B6F47C985A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43694" y="5469350"/>
                <a:ext cx="4671427" cy="46982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4197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04"/>
    </mc:Choice>
    <mc:Fallback xmlns="">
      <p:transition spd="slow" advTm="207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Felder berechnen und besser sortieren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Berechnetes Feld sortieren</a:t>
            </a:r>
          </a:p>
          <a:p>
            <a:r>
              <a:rPr lang="de-DE" dirty="0"/>
              <a:t>Indiziertes Feld sortieren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Berechnet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3.094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Index-Feld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1.514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49 %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37712" y="2399061"/>
              <a:ext cx="1330439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21873" y="2335701"/>
                <a:ext cx="1361756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Grafik 11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EFC9664A-7E70-6126-9F59-E7935BBA43EF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30" y="5776066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095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4"/>
    </mc:Choice>
    <mc:Fallback xmlns="">
      <p:transition spd="slow" advTm="107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7F2D40-11EE-82EB-799F-51830FC07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5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A17346E-CFA2-1072-4D3E-F4F27CFB98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Filter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667F09E-F750-0819-2428-C570BEC8CF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de-DE" dirty="0"/>
              <a:t>5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65E80AE-A2C6-02A2-188E-FD0E531440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HeyKI_5">
            <a:hlinkClick r:id="" action="ppaction://media"/>
            <a:extLst>
              <a:ext uri="{FF2B5EF4-FFF2-40B4-BE49-F238E27FC236}">
                <a16:creationId xmlns:a16="http://schemas.microsoft.com/office/drawing/2014/main" id="{2087AED4-CF53-845F-AE42-77926C26FF0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21942" r="21968"/>
          <a:stretch>
            <a:fillRect/>
          </a:stretch>
        </p:blipFill>
        <p:spPr>
          <a:xfrm>
            <a:off x="6275388" y="296863"/>
            <a:ext cx="5616574" cy="5472112"/>
          </a:xfrm>
          <a:prstGeom prst="rect">
            <a:avLst/>
          </a:prstGeom>
          <a:ln w="9525">
            <a:solidFill>
              <a:srgbClr val="38342B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822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459"/>
    </mc:Choice>
    <mc:Fallback xmlns="">
      <p:transition spd="slow" advTm="734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7752" objId="3"/>
        <p14:stopEvt time="71249" objId="3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307645-CBC6-92D7-4BA1-7306A335C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225" y="699033"/>
            <a:ext cx="11694738" cy="1298393"/>
          </a:xfrm>
        </p:spPr>
        <p:txBody>
          <a:bodyPr lIns="0" tIns="0" rIns="0" bIns="0" anchor="t">
            <a:noAutofit/>
          </a:bodyPr>
          <a:lstStyle/>
          <a:p>
            <a:r>
              <a:rPr lang="de-DE" dirty="0"/>
              <a:t>Euer Team hier vorne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9C1F46E-CE7E-150E-42C2-4F9DE0634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8" y="2015223"/>
            <a:ext cx="5616576" cy="665162"/>
          </a:xfrm>
        </p:spPr>
        <p:txBody>
          <a:bodyPr lIns="0" tIns="0" rIns="0" bIns="0">
            <a:noAutofit/>
          </a:bodyPr>
          <a:lstStyle/>
          <a:p>
            <a:r>
              <a:rPr lang="de-DE" dirty="0"/>
              <a:t>Lorenz Hölscher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4498714C-8B63-C546-121D-D536C416AB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87713" y="3141663"/>
            <a:ext cx="2628900" cy="2627312"/>
          </a:xfrm>
        </p:spPr>
        <p:txBody>
          <a:bodyPr/>
          <a:lstStyle/>
          <a:p>
            <a:r>
              <a:rPr lang="de-DE" dirty="0"/>
              <a:t>Software-Dozent</a:t>
            </a:r>
          </a:p>
          <a:p>
            <a:r>
              <a:rPr lang="de-DE" dirty="0"/>
              <a:t>Datenbank-Entwickler</a:t>
            </a:r>
          </a:p>
          <a:p>
            <a:r>
              <a:rPr lang="de-DE" dirty="0"/>
              <a:t>Access-Coach</a:t>
            </a:r>
          </a:p>
          <a:p>
            <a:r>
              <a:rPr lang="de-DE" dirty="0"/>
              <a:t>VBA-Programmierer</a:t>
            </a:r>
          </a:p>
          <a:p>
            <a:r>
              <a:rPr lang="de-DE" dirty="0"/>
              <a:t>Buch-Autor</a:t>
            </a:r>
          </a:p>
          <a:p>
            <a:r>
              <a:rPr lang="de-DE" dirty="0"/>
              <a:t>Video-Trainer</a:t>
            </a:r>
          </a:p>
          <a:p>
            <a:r>
              <a:rPr lang="de-DE" dirty="0"/>
              <a:t>Ex-Architekt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6797EB29-F28A-B90E-3F06-ABD8733285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3143886"/>
            <a:ext cx="2628900" cy="2627312"/>
          </a:xfrm>
        </p:spPr>
        <p:txBody>
          <a:bodyPr/>
          <a:lstStyle/>
          <a:p>
            <a:r>
              <a:rPr lang="de-DE" dirty="0"/>
              <a:t>Künstliche Intelligenz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A1074C84-1351-A874-F134-4B4ECFA01178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6275388" y="2015223"/>
            <a:ext cx="5616574" cy="665162"/>
          </a:xfrm>
        </p:spPr>
        <p:txBody>
          <a:bodyPr>
            <a:normAutofit lnSpcReduction="10000"/>
          </a:bodyPr>
          <a:lstStyle/>
          <a:p>
            <a:r>
              <a:rPr lang="de-DE" dirty="0" err="1"/>
              <a:t>HeyKI</a:t>
            </a:r>
            <a:endParaRPr lang="de-DE" dirty="0"/>
          </a:p>
        </p:txBody>
      </p:sp>
      <p:pic>
        <p:nvPicPr>
          <p:cNvPr id="7" name="Lorenz">
            <a:extLst>
              <a:ext uri="{FF2B5EF4-FFF2-40B4-BE49-F238E27FC236}">
                <a16:creationId xmlns:a16="http://schemas.microsoft.com/office/drawing/2014/main" id="{5E70A2B2-E329-7AB0-9BB2-28A9CFFF6F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38" y="3141663"/>
            <a:ext cx="2628000" cy="2628000"/>
          </a:xfrm>
          <a:prstGeom prst="rect">
            <a:avLst/>
          </a:prstGeom>
          <a:ln>
            <a:solidFill>
              <a:srgbClr val="38342B"/>
            </a:solidFill>
          </a:ln>
        </p:spPr>
      </p:pic>
      <p:pic>
        <p:nvPicPr>
          <p:cNvPr id="4" name="HeyKI_0B">
            <a:hlinkClick r:id="" action="ppaction://media"/>
            <a:extLst>
              <a:ext uri="{FF2B5EF4-FFF2-40B4-BE49-F238E27FC236}">
                <a16:creationId xmlns:a16="http://schemas.microsoft.com/office/drawing/2014/main" id="{FD2C42F5-CB66-6AB2-9935-6D5B6086851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 l="21875" r="21875"/>
          <a:stretch>
            <a:fillRect/>
          </a:stretch>
        </p:blipFill>
        <p:spPr>
          <a:xfrm>
            <a:off x="9263961" y="3140973"/>
            <a:ext cx="2628001" cy="2628001"/>
          </a:xfrm>
          <a:prstGeom prst="rect">
            <a:avLst/>
          </a:prstGeom>
          <a:ln w="9525">
            <a:solidFill>
              <a:srgbClr val="38342B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828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187"/>
    </mc:Choice>
    <mc:Fallback xmlns="">
      <p:transition spd="slow" advTm="71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55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p"/>
      <p:bldP spid="16" grpId="0" build="allAtOnce" animBg="1"/>
      <p:bldP spid="17" grpId="0" build="allAtOnce" animBg="1"/>
      <p:bldP spid="18" grpId="0" build="p"/>
    </p:bldLst>
  </p:timing>
  <p:extLst>
    <p:ext uri="{E180D4A7-C9FB-4DFB-919C-405C955672EB}">
      <p14:showEvtLst xmlns:p14="http://schemas.microsoft.com/office/powerpoint/2010/main">
        <p14:playEvt time="20835" objId="6"/>
        <p14:stopEvt time="66798" objId="6"/>
      </p14:showEvtLst>
    </p:ext>
  </p:extLs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Filter-Operatoren für Zahlen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[Zahl] = 42</a:t>
            </a:r>
          </a:p>
          <a:p>
            <a:r>
              <a:rPr lang="de-DE" dirty="0"/>
              <a:t>[Zahl] &lt; 42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= 42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223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&lt; 42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266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119 %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879345" y="1980261"/>
              <a:ext cx="621560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63509" y="1916901"/>
                <a:ext cx="652872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Grafik 11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E2AD5D5C-86D0-482B-C037-3E6C53DBEB7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12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418"/>
    </mc:Choice>
    <mc:Fallback xmlns="">
      <p:transition spd="slow" advTm="52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Filter-Operatoren für Zahlen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[Zahl] = 42</a:t>
            </a:r>
          </a:p>
          <a:p>
            <a:r>
              <a:rPr lang="de-DE" dirty="0"/>
              <a:t>[Zahl] &lt;&gt; 42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= 42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223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&lt;&gt; 42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1.026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460 %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59165" y="1970651"/>
              <a:ext cx="564775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43337" y="1907291"/>
                <a:ext cx="596071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37996DEA-E957-B5F7-0D1A-B1561A1D9B5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8737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57"/>
    </mc:Choice>
    <mc:Fallback xmlns="">
      <p:transition spd="slow" advTm="388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/>
              <a:t>Filter-Operatoren für Zahlen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[Zahl] &lt;&gt; 42</a:t>
            </a:r>
          </a:p>
          <a:p>
            <a:r>
              <a:rPr lang="de-DE" dirty="0"/>
              <a:t>[Zahl] &lt; 42 OR [Zahl] &gt; 42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&lt;&gt; 42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/>
              <a:t>1.026 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&lt; 42 OR &gt; 42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/>
              <a:t>894 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/>
              <a:t>87 %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31255" y="2346325"/>
              <a:ext cx="1542354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15414" y="2282965"/>
                <a:ext cx="1573676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Grafik 10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751CEDF8-B043-C4A0-2A44-DEBA7379DB9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262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585"/>
    </mc:Choice>
    <mc:Fallback xmlns="">
      <p:transition spd="slow" advTm="34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6DABB63E-2A86-59C5-EA70-8D491677CC16}"/>
              </a:ext>
            </a:extLst>
          </p:cNvPr>
          <p:cNvSpPr/>
          <p:nvPr/>
        </p:nvSpPr>
        <p:spPr>
          <a:xfrm>
            <a:off x="750772" y="1655544"/>
            <a:ext cx="10684042" cy="2853901"/>
          </a:xfrm>
          <a:custGeom>
            <a:avLst/>
            <a:gdLst>
              <a:gd name="connsiteX0" fmla="*/ 0 w 10684042"/>
              <a:gd name="connsiteY0" fmla="*/ 0 h 2853901"/>
              <a:gd name="connsiteX1" fmla="*/ 807239 w 10684042"/>
              <a:gd name="connsiteY1" fmla="*/ 0 h 2853901"/>
              <a:gd name="connsiteX2" fmla="*/ 1187116 w 10684042"/>
              <a:gd name="connsiteY2" fmla="*/ 0 h 2853901"/>
              <a:gd name="connsiteX3" fmla="*/ 1994355 w 10684042"/>
              <a:gd name="connsiteY3" fmla="*/ 0 h 2853901"/>
              <a:gd name="connsiteX4" fmla="*/ 2801593 w 10684042"/>
              <a:gd name="connsiteY4" fmla="*/ 0 h 2853901"/>
              <a:gd name="connsiteX5" fmla="*/ 3288311 w 10684042"/>
              <a:gd name="connsiteY5" fmla="*/ 0 h 2853901"/>
              <a:gd name="connsiteX6" fmla="*/ 3881869 w 10684042"/>
              <a:gd name="connsiteY6" fmla="*/ 0 h 2853901"/>
              <a:gd name="connsiteX7" fmla="*/ 4689107 w 10684042"/>
              <a:gd name="connsiteY7" fmla="*/ 0 h 2853901"/>
              <a:gd name="connsiteX8" fmla="*/ 5389506 w 10684042"/>
              <a:gd name="connsiteY8" fmla="*/ 0 h 2853901"/>
              <a:gd name="connsiteX9" fmla="*/ 6089904 w 10684042"/>
              <a:gd name="connsiteY9" fmla="*/ 0 h 2853901"/>
              <a:gd name="connsiteX10" fmla="*/ 6683462 w 10684042"/>
              <a:gd name="connsiteY10" fmla="*/ 0 h 2853901"/>
              <a:gd name="connsiteX11" fmla="*/ 6956498 w 10684042"/>
              <a:gd name="connsiteY11" fmla="*/ 0 h 2853901"/>
              <a:gd name="connsiteX12" fmla="*/ 7550056 w 10684042"/>
              <a:gd name="connsiteY12" fmla="*/ 0 h 2853901"/>
              <a:gd name="connsiteX13" fmla="*/ 8250455 w 10684042"/>
              <a:gd name="connsiteY13" fmla="*/ 0 h 2853901"/>
              <a:gd name="connsiteX14" fmla="*/ 8737172 w 10684042"/>
              <a:gd name="connsiteY14" fmla="*/ 0 h 2853901"/>
              <a:gd name="connsiteX15" fmla="*/ 9117049 w 10684042"/>
              <a:gd name="connsiteY15" fmla="*/ 0 h 2853901"/>
              <a:gd name="connsiteX16" fmla="*/ 9496926 w 10684042"/>
              <a:gd name="connsiteY16" fmla="*/ 0 h 2853901"/>
              <a:gd name="connsiteX17" fmla="*/ 9876803 w 10684042"/>
              <a:gd name="connsiteY17" fmla="*/ 0 h 2853901"/>
              <a:gd name="connsiteX18" fmla="*/ 10684042 w 10684042"/>
              <a:gd name="connsiteY18" fmla="*/ 0 h 2853901"/>
              <a:gd name="connsiteX19" fmla="*/ 10684042 w 10684042"/>
              <a:gd name="connsiteY19" fmla="*/ 485163 h 2853901"/>
              <a:gd name="connsiteX20" fmla="*/ 10684042 w 10684042"/>
              <a:gd name="connsiteY20" fmla="*/ 1055943 h 2853901"/>
              <a:gd name="connsiteX21" fmla="*/ 10684042 w 10684042"/>
              <a:gd name="connsiteY21" fmla="*/ 1569646 h 2853901"/>
              <a:gd name="connsiteX22" fmla="*/ 10684042 w 10684042"/>
              <a:gd name="connsiteY22" fmla="*/ 2140426 h 2853901"/>
              <a:gd name="connsiteX23" fmla="*/ 10684042 w 10684042"/>
              <a:gd name="connsiteY23" fmla="*/ 2853901 h 2853901"/>
              <a:gd name="connsiteX24" fmla="*/ 10411005 w 10684042"/>
              <a:gd name="connsiteY24" fmla="*/ 2853901 h 2853901"/>
              <a:gd name="connsiteX25" fmla="*/ 9603767 w 10684042"/>
              <a:gd name="connsiteY25" fmla="*/ 2853901 h 2853901"/>
              <a:gd name="connsiteX26" fmla="*/ 9117049 w 10684042"/>
              <a:gd name="connsiteY26" fmla="*/ 2853901 h 2853901"/>
              <a:gd name="connsiteX27" fmla="*/ 8416651 w 10684042"/>
              <a:gd name="connsiteY27" fmla="*/ 2853901 h 2853901"/>
              <a:gd name="connsiteX28" fmla="*/ 7929933 w 10684042"/>
              <a:gd name="connsiteY28" fmla="*/ 2853901 h 2853901"/>
              <a:gd name="connsiteX29" fmla="*/ 7336376 w 10684042"/>
              <a:gd name="connsiteY29" fmla="*/ 2853901 h 2853901"/>
              <a:gd name="connsiteX30" fmla="*/ 6956498 w 10684042"/>
              <a:gd name="connsiteY30" fmla="*/ 2853901 h 2853901"/>
              <a:gd name="connsiteX31" fmla="*/ 6256100 w 10684042"/>
              <a:gd name="connsiteY31" fmla="*/ 2853901 h 2853901"/>
              <a:gd name="connsiteX32" fmla="*/ 5769383 w 10684042"/>
              <a:gd name="connsiteY32" fmla="*/ 2853901 h 2853901"/>
              <a:gd name="connsiteX33" fmla="*/ 5175825 w 10684042"/>
              <a:gd name="connsiteY33" fmla="*/ 2853901 h 2853901"/>
              <a:gd name="connsiteX34" fmla="*/ 4582267 w 10684042"/>
              <a:gd name="connsiteY34" fmla="*/ 2853901 h 2853901"/>
              <a:gd name="connsiteX35" fmla="*/ 3988709 w 10684042"/>
              <a:gd name="connsiteY35" fmla="*/ 2853901 h 2853901"/>
              <a:gd name="connsiteX36" fmla="*/ 3288311 w 10684042"/>
              <a:gd name="connsiteY36" fmla="*/ 2853901 h 2853901"/>
              <a:gd name="connsiteX37" fmla="*/ 2801593 w 10684042"/>
              <a:gd name="connsiteY37" fmla="*/ 2853901 h 2853901"/>
              <a:gd name="connsiteX38" fmla="*/ 2101195 w 10684042"/>
              <a:gd name="connsiteY38" fmla="*/ 2853901 h 2853901"/>
              <a:gd name="connsiteX39" fmla="*/ 1507637 w 10684042"/>
              <a:gd name="connsiteY39" fmla="*/ 2853901 h 2853901"/>
              <a:gd name="connsiteX40" fmla="*/ 1234600 w 10684042"/>
              <a:gd name="connsiteY40" fmla="*/ 2853901 h 2853901"/>
              <a:gd name="connsiteX41" fmla="*/ 641043 w 10684042"/>
              <a:gd name="connsiteY41" fmla="*/ 2853901 h 2853901"/>
              <a:gd name="connsiteX42" fmla="*/ 0 w 10684042"/>
              <a:gd name="connsiteY42" fmla="*/ 2853901 h 2853901"/>
              <a:gd name="connsiteX43" fmla="*/ 0 w 10684042"/>
              <a:gd name="connsiteY43" fmla="*/ 2226043 h 2853901"/>
              <a:gd name="connsiteX44" fmla="*/ 0 w 10684042"/>
              <a:gd name="connsiteY44" fmla="*/ 1626724 h 2853901"/>
              <a:gd name="connsiteX45" fmla="*/ 0 w 10684042"/>
              <a:gd name="connsiteY45" fmla="*/ 1141560 h 2853901"/>
              <a:gd name="connsiteX46" fmla="*/ 0 w 10684042"/>
              <a:gd name="connsiteY46" fmla="*/ 570780 h 2853901"/>
              <a:gd name="connsiteX47" fmla="*/ 0 w 10684042"/>
              <a:gd name="connsiteY47" fmla="*/ 0 h 285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0684042" h="2853901" fill="none" extrusionOk="0">
                <a:moveTo>
                  <a:pt x="0" y="0"/>
                </a:moveTo>
                <a:cubicBezTo>
                  <a:pt x="293322" y="-42318"/>
                  <a:pt x="546722" y="3514"/>
                  <a:pt x="807239" y="0"/>
                </a:cubicBezTo>
                <a:cubicBezTo>
                  <a:pt x="1067756" y="-3514"/>
                  <a:pt x="1034555" y="28409"/>
                  <a:pt x="1187116" y="0"/>
                </a:cubicBezTo>
                <a:cubicBezTo>
                  <a:pt x="1339677" y="-28409"/>
                  <a:pt x="1598949" y="87481"/>
                  <a:pt x="1994355" y="0"/>
                </a:cubicBezTo>
                <a:cubicBezTo>
                  <a:pt x="2389761" y="-87481"/>
                  <a:pt x="2414430" y="30364"/>
                  <a:pt x="2801593" y="0"/>
                </a:cubicBezTo>
                <a:cubicBezTo>
                  <a:pt x="3188756" y="-30364"/>
                  <a:pt x="3103983" y="56291"/>
                  <a:pt x="3288311" y="0"/>
                </a:cubicBezTo>
                <a:cubicBezTo>
                  <a:pt x="3472639" y="-56291"/>
                  <a:pt x="3617465" y="16507"/>
                  <a:pt x="3881869" y="0"/>
                </a:cubicBezTo>
                <a:cubicBezTo>
                  <a:pt x="4146273" y="-16507"/>
                  <a:pt x="4331909" y="93209"/>
                  <a:pt x="4689107" y="0"/>
                </a:cubicBezTo>
                <a:cubicBezTo>
                  <a:pt x="5046305" y="-93209"/>
                  <a:pt x="5075555" y="82029"/>
                  <a:pt x="5389506" y="0"/>
                </a:cubicBezTo>
                <a:cubicBezTo>
                  <a:pt x="5703457" y="-82029"/>
                  <a:pt x="5918216" y="45911"/>
                  <a:pt x="6089904" y="0"/>
                </a:cubicBezTo>
                <a:cubicBezTo>
                  <a:pt x="6261592" y="-45911"/>
                  <a:pt x="6499843" y="53700"/>
                  <a:pt x="6683462" y="0"/>
                </a:cubicBezTo>
                <a:cubicBezTo>
                  <a:pt x="6867081" y="-53700"/>
                  <a:pt x="6851629" y="26807"/>
                  <a:pt x="6956498" y="0"/>
                </a:cubicBezTo>
                <a:cubicBezTo>
                  <a:pt x="7061367" y="-26807"/>
                  <a:pt x="7314833" y="45586"/>
                  <a:pt x="7550056" y="0"/>
                </a:cubicBezTo>
                <a:cubicBezTo>
                  <a:pt x="7785279" y="-45586"/>
                  <a:pt x="7993100" y="60397"/>
                  <a:pt x="8250455" y="0"/>
                </a:cubicBezTo>
                <a:cubicBezTo>
                  <a:pt x="8507810" y="-60397"/>
                  <a:pt x="8562938" y="21335"/>
                  <a:pt x="8737172" y="0"/>
                </a:cubicBezTo>
                <a:cubicBezTo>
                  <a:pt x="8911406" y="-21335"/>
                  <a:pt x="8977749" y="28227"/>
                  <a:pt x="9117049" y="0"/>
                </a:cubicBezTo>
                <a:cubicBezTo>
                  <a:pt x="9256349" y="-28227"/>
                  <a:pt x="9329438" y="36434"/>
                  <a:pt x="9496926" y="0"/>
                </a:cubicBezTo>
                <a:cubicBezTo>
                  <a:pt x="9664414" y="-36434"/>
                  <a:pt x="9689492" y="22675"/>
                  <a:pt x="9876803" y="0"/>
                </a:cubicBezTo>
                <a:cubicBezTo>
                  <a:pt x="10064114" y="-22675"/>
                  <a:pt x="10281801" y="21830"/>
                  <a:pt x="10684042" y="0"/>
                </a:cubicBezTo>
                <a:cubicBezTo>
                  <a:pt x="10740005" y="153459"/>
                  <a:pt x="10625949" y="280673"/>
                  <a:pt x="10684042" y="485163"/>
                </a:cubicBezTo>
                <a:cubicBezTo>
                  <a:pt x="10742135" y="689653"/>
                  <a:pt x="10650703" y="854189"/>
                  <a:pt x="10684042" y="1055943"/>
                </a:cubicBezTo>
                <a:cubicBezTo>
                  <a:pt x="10717381" y="1257697"/>
                  <a:pt x="10682587" y="1324604"/>
                  <a:pt x="10684042" y="1569646"/>
                </a:cubicBezTo>
                <a:cubicBezTo>
                  <a:pt x="10685497" y="1814688"/>
                  <a:pt x="10650690" y="2006594"/>
                  <a:pt x="10684042" y="2140426"/>
                </a:cubicBezTo>
                <a:cubicBezTo>
                  <a:pt x="10717394" y="2274258"/>
                  <a:pt x="10624100" y="2547650"/>
                  <a:pt x="10684042" y="2853901"/>
                </a:cubicBezTo>
                <a:cubicBezTo>
                  <a:pt x="10561523" y="2858998"/>
                  <a:pt x="10484432" y="2821630"/>
                  <a:pt x="10411005" y="2853901"/>
                </a:cubicBezTo>
                <a:cubicBezTo>
                  <a:pt x="10337578" y="2886172"/>
                  <a:pt x="9822989" y="2828909"/>
                  <a:pt x="9603767" y="2853901"/>
                </a:cubicBezTo>
                <a:cubicBezTo>
                  <a:pt x="9384545" y="2878893"/>
                  <a:pt x="9343305" y="2825707"/>
                  <a:pt x="9117049" y="2853901"/>
                </a:cubicBezTo>
                <a:cubicBezTo>
                  <a:pt x="8890793" y="2882095"/>
                  <a:pt x="8617654" y="2850546"/>
                  <a:pt x="8416651" y="2853901"/>
                </a:cubicBezTo>
                <a:cubicBezTo>
                  <a:pt x="8215648" y="2857256"/>
                  <a:pt x="8098445" y="2842135"/>
                  <a:pt x="7929933" y="2853901"/>
                </a:cubicBezTo>
                <a:cubicBezTo>
                  <a:pt x="7761421" y="2865667"/>
                  <a:pt x="7611369" y="2836018"/>
                  <a:pt x="7336376" y="2853901"/>
                </a:cubicBezTo>
                <a:cubicBezTo>
                  <a:pt x="7061383" y="2871784"/>
                  <a:pt x="7110231" y="2814120"/>
                  <a:pt x="6956498" y="2853901"/>
                </a:cubicBezTo>
                <a:cubicBezTo>
                  <a:pt x="6802765" y="2893682"/>
                  <a:pt x="6579937" y="2829450"/>
                  <a:pt x="6256100" y="2853901"/>
                </a:cubicBezTo>
                <a:cubicBezTo>
                  <a:pt x="5932263" y="2878352"/>
                  <a:pt x="6006811" y="2818611"/>
                  <a:pt x="5769383" y="2853901"/>
                </a:cubicBezTo>
                <a:cubicBezTo>
                  <a:pt x="5531955" y="2889191"/>
                  <a:pt x="5464711" y="2819047"/>
                  <a:pt x="5175825" y="2853901"/>
                </a:cubicBezTo>
                <a:cubicBezTo>
                  <a:pt x="4886939" y="2888755"/>
                  <a:pt x="4770229" y="2809664"/>
                  <a:pt x="4582267" y="2853901"/>
                </a:cubicBezTo>
                <a:cubicBezTo>
                  <a:pt x="4394305" y="2898138"/>
                  <a:pt x="4194171" y="2808178"/>
                  <a:pt x="3988709" y="2853901"/>
                </a:cubicBezTo>
                <a:cubicBezTo>
                  <a:pt x="3783247" y="2899624"/>
                  <a:pt x="3566703" y="2850267"/>
                  <a:pt x="3288311" y="2853901"/>
                </a:cubicBezTo>
                <a:cubicBezTo>
                  <a:pt x="3009919" y="2857535"/>
                  <a:pt x="2943183" y="2808903"/>
                  <a:pt x="2801593" y="2853901"/>
                </a:cubicBezTo>
                <a:cubicBezTo>
                  <a:pt x="2660003" y="2898899"/>
                  <a:pt x="2443559" y="2779827"/>
                  <a:pt x="2101195" y="2853901"/>
                </a:cubicBezTo>
                <a:cubicBezTo>
                  <a:pt x="1758831" y="2927975"/>
                  <a:pt x="1743949" y="2790710"/>
                  <a:pt x="1507637" y="2853901"/>
                </a:cubicBezTo>
                <a:cubicBezTo>
                  <a:pt x="1271325" y="2917092"/>
                  <a:pt x="1331991" y="2848451"/>
                  <a:pt x="1234600" y="2853901"/>
                </a:cubicBezTo>
                <a:cubicBezTo>
                  <a:pt x="1137209" y="2859351"/>
                  <a:pt x="886696" y="2846763"/>
                  <a:pt x="641043" y="2853901"/>
                </a:cubicBezTo>
                <a:cubicBezTo>
                  <a:pt x="395390" y="2861039"/>
                  <a:pt x="276420" y="2810537"/>
                  <a:pt x="0" y="2853901"/>
                </a:cubicBezTo>
                <a:cubicBezTo>
                  <a:pt x="-65987" y="2724142"/>
                  <a:pt x="16862" y="2446658"/>
                  <a:pt x="0" y="2226043"/>
                </a:cubicBezTo>
                <a:cubicBezTo>
                  <a:pt x="-16862" y="2005428"/>
                  <a:pt x="68469" y="1845491"/>
                  <a:pt x="0" y="1626724"/>
                </a:cubicBezTo>
                <a:cubicBezTo>
                  <a:pt x="-68469" y="1407957"/>
                  <a:pt x="16083" y="1249702"/>
                  <a:pt x="0" y="1141560"/>
                </a:cubicBezTo>
                <a:cubicBezTo>
                  <a:pt x="-16083" y="1033418"/>
                  <a:pt x="62094" y="847332"/>
                  <a:pt x="0" y="570780"/>
                </a:cubicBezTo>
                <a:cubicBezTo>
                  <a:pt x="-62094" y="294228"/>
                  <a:pt x="22971" y="258797"/>
                  <a:pt x="0" y="0"/>
                </a:cubicBezTo>
                <a:close/>
              </a:path>
              <a:path w="10684042" h="2853901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688496" y="201484"/>
                  <a:pt x="10633977" y="339412"/>
                  <a:pt x="10684042" y="599319"/>
                </a:cubicBezTo>
                <a:cubicBezTo>
                  <a:pt x="10734107" y="859226"/>
                  <a:pt x="10671487" y="1071617"/>
                  <a:pt x="10684042" y="1198638"/>
                </a:cubicBezTo>
                <a:cubicBezTo>
                  <a:pt x="10696597" y="1325659"/>
                  <a:pt x="10681943" y="1511666"/>
                  <a:pt x="10684042" y="1769419"/>
                </a:cubicBezTo>
                <a:cubicBezTo>
                  <a:pt x="10686141" y="2027172"/>
                  <a:pt x="10663991" y="2087407"/>
                  <a:pt x="10684042" y="2311660"/>
                </a:cubicBezTo>
                <a:cubicBezTo>
                  <a:pt x="10704093" y="2535913"/>
                  <a:pt x="10650743" y="2717357"/>
                  <a:pt x="10684042" y="2853901"/>
                </a:cubicBezTo>
                <a:cubicBezTo>
                  <a:pt x="10548117" y="2870918"/>
                  <a:pt x="10456552" y="2852047"/>
                  <a:pt x="10304165" y="2853901"/>
                </a:cubicBezTo>
                <a:cubicBezTo>
                  <a:pt x="10151778" y="2855755"/>
                  <a:pt x="9707463" y="2780491"/>
                  <a:pt x="9496926" y="2853901"/>
                </a:cubicBezTo>
                <a:cubicBezTo>
                  <a:pt x="9286389" y="2927311"/>
                  <a:pt x="9072157" y="2828403"/>
                  <a:pt x="8796528" y="2853901"/>
                </a:cubicBezTo>
                <a:cubicBezTo>
                  <a:pt x="8520899" y="2879399"/>
                  <a:pt x="8445112" y="2846957"/>
                  <a:pt x="8096130" y="2853901"/>
                </a:cubicBezTo>
                <a:cubicBezTo>
                  <a:pt x="7747148" y="2860845"/>
                  <a:pt x="7956022" y="2835341"/>
                  <a:pt x="7823093" y="2853901"/>
                </a:cubicBezTo>
                <a:cubicBezTo>
                  <a:pt x="7690164" y="2872461"/>
                  <a:pt x="7631944" y="2827307"/>
                  <a:pt x="7550056" y="2853901"/>
                </a:cubicBezTo>
                <a:cubicBezTo>
                  <a:pt x="7468168" y="2880495"/>
                  <a:pt x="7210524" y="2828950"/>
                  <a:pt x="6956498" y="2853901"/>
                </a:cubicBezTo>
                <a:cubicBezTo>
                  <a:pt x="6702472" y="2878852"/>
                  <a:pt x="6495126" y="2839825"/>
                  <a:pt x="6362941" y="2853901"/>
                </a:cubicBezTo>
                <a:cubicBezTo>
                  <a:pt x="6230756" y="2867977"/>
                  <a:pt x="5807069" y="2778163"/>
                  <a:pt x="5662542" y="2853901"/>
                </a:cubicBezTo>
                <a:cubicBezTo>
                  <a:pt x="5518015" y="2929639"/>
                  <a:pt x="5224924" y="2837458"/>
                  <a:pt x="4855304" y="2853901"/>
                </a:cubicBezTo>
                <a:cubicBezTo>
                  <a:pt x="4485684" y="2870344"/>
                  <a:pt x="4480397" y="2820271"/>
                  <a:pt x="4261746" y="2853901"/>
                </a:cubicBezTo>
                <a:cubicBezTo>
                  <a:pt x="4043095" y="2887531"/>
                  <a:pt x="3899719" y="2839275"/>
                  <a:pt x="3775028" y="2853901"/>
                </a:cubicBezTo>
                <a:cubicBezTo>
                  <a:pt x="3650337" y="2868527"/>
                  <a:pt x="3433306" y="2787577"/>
                  <a:pt x="3181470" y="2853901"/>
                </a:cubicBezTo>
                <a:cubicBezTo>
                  <a:pt x="2929634" y="2920225"/>
                  <a:pt x="2948532" y="2809137"/>
                  <a:pt x="2801593" y="2853901"/>
                </a:cubicBezTo>
                <a:cubicBezTo>
                  <a:pt x="2654654" y="2898665"/>
                  <a:pt x="2592594" y="2832438"/>
                  <a:pt x="2528557" y="2853901"/>
                </a:cubicBezTo>
                <a:cubicBezTo>
                  <a:pt x="2464520" y="2875364"/>
                  <a:pt x="2060068" y="2797321"/>
                  <a:pt x="1934999" y="2853901"/>
                </a:cubicBezTo>
                <a:cubicBezTo>
                  <a:pt x="1809930" y="2910481"/>
                  <a:pt x="1666985" y="2809683"/>
                  <a:pt x="1555122" y="2853901"/>
                </a:cubicBezTo>
                <a:cubicBezTo>
                  <a:pt x="1443259" y="2898119"/>
                  <a:pt x="1100667" y="2789962"/>
                  <a:pt x="854723" y="2853901"/>
                </a:cubicBezTo>
                <a:cubicBezTo>
                  <a:pt x="608779" y="2917840"/>
                  <a:pt x="639229" y="2843290"/>
                  <a:pt x="581687" y="2853901"/>
                </a:cubicBezTo>
                <a:cubicBezTo>
                  <a:pt x="524145" y="2864512"/>
                  <a:pt x="276822" y="2849269"/>
                  <a:pt x="0" y="2853901"/>
                </a:cubicBezTo>
                <a:cubicBezTo>
                  <a:pt x="-11136" y="2618697"/>
                  <a:pt x="150" y="2565699"/>
                  <a:pt x="0" y="2340199"/>
                </a:cubicBezTo>
                <a:cubicBezTo>
                  <a:pt x="-150" y="2114699"/>
                  <a:pt x="67788" y="1972875"/>
                  <a:pt x="0" y="1740880"/>
                </a:cubicBezTo>
                <a:cubicBezTo>
                  <a:pt x="-67788" y="1508885"/>
                  <a:pt x="9769" y="1419786"/>
                  <a:pt x="0" y="1141560"/>
                </a:cubicBezTo>
                <a:cubicBezTo>
                  <a:pt x="-9769" y="863334"/>
                  <a:pt x="5497" y="760345"/>
                  <a:pt x="0" y="599319"/>
                </a:cubicBezTo>
                <a:cubicBezTo>
                  <a:pt x="-5497" y="438293"/>
                  <a:pt x="25609" y="148029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E2DBF0-8D51-E804-4A82-46068405A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Zahlen-Filter-Operatoren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8944CA3-B56C-1644-DDA2-00B370E05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674564"/>
              </p:ext>
            </p:extLst>
          </p:nvPr>
        </p:nvGraphicFramePr>
        <p:xfrm>
          <a:off x="938426" y="1808163"/>
          <a:ext cx="10315160" cy="2590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060440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576174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678546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Operator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[Zahl] = 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14586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[Zahl] &lt; 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[Zahl] &lt;&gt; 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922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88821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[Zahl] &lt; 42 OR [Zahl] &gt; 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894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893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FC29929A-34D8-CBDB-5A9F-75815CB4E7F3}"/>
                  </a:ext>
                </a:extLst>
              </p14:cNvPr>
              <p14:cNvContentPartPr/>
              <p14:nvPr/>
            </p14:nvContentPartPr>
            <p14:xfrm>
              <a:off x="10589046" y="2459864"/>
              <a:ext cx="623887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FC29929A-34D8-CBDB-5A9F-75815CB4E7F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73215" y="2396504"/>
                <a:ext cx="655189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BABBB15C-7653-27E1-531A-186E4B890D95}"/>
                  </a:ext>
                </a:extLst>
              </p14:cNvPr>
              <p14:cNvContentPartPr/>
              <p14:nvPr/>
            </p14:nvContentPartPr>
            <p14:xfrm>
              <a:off x="10579735" y="2980419"/>
              <a:ext cx="623887" cy="2606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BABBB15C-7653-27E1-531A-186E4B890D9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63904" y="2917059"/>
                <a:ext cx="655189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3195C39E-8A18-1DA7-AEAF-C505864F184C}"/>
                  </a:ext>
                </a:extLst>
              </p14:cNvPr>
              <p14:cNvContentPartPr/>
              <p14:nvPr/>
            </p14:nvContentPartPr>
            <p14:xfrm>
              <a:off x="10471355" y="3500974"/>
              <a:ext cx="703391" cy="2606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3195C39E-8A18-1DA7-AEAF-C505864F184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455524" y="3437614"/>
                <a:ext cx="734693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0342ABD3-540A-0D2C-CF15-F31D69B0F19C}"/>
                  </a:ext>
                </a:extLst>
              </p14:cNvPr>
              <p14:cNvContentPartPr/>
              <p14:nvPr/>
            </p14:nvContentPartPr>
            <p14:xfrm>
              <a:off x="10550859" y="4016386"/>
              <a:ext cx="623887" cy="2606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0342ABD3-540A-0D2C-CF15-F31D69B0F19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35028" y="3953026"/>
                <a:ext cx="655189" cy="387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289D4168-91DC-4CE3-7578-CA370E9A528F}"/>
              </a:ext>
            </a:extLst>
          </p:cNvPr>
          <p:cNvGrpSpPr/>
          <p:nvPr/>
        </p:nvGrpSpPr>
        <p:grpSpPr>
          <a:xfrm>
            <a:off x="8582079" y="1371600"/>
            <a:ext cx="3029756" cy="3530009"/>
            <a:chOff x="8592712" y="1371600"/>
            <a:chExt cx="3029756" cy="3530009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DCB62E30-681C-DA3D-9D8E-C0B2594B1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92712" y="1508044"/>
              <a:ext cx="790685" cy="3149016"/>
            </a:xfrm>
            <a:prstGeom prst="rect">
              <a:avLst/>
            </a:prstGeom>
          </p:spPr>
        </p:pic>
        <p:sp useBgFill="1">
          <p:nvSpPr>
            <p:cNvPr id="11" name="Rechteck 10">
              <a:extLst>
                <a:ext uri="{FF2B5EF4-FFF2-40B4-BE49-F238E27FC236}">
                  <a16:creationId xmlns:a16="http://schemas.microsoft.com/office/drawing/2014/main" id="{968193F9-DB59-FBAE-E13D-7A8E110FB3AC}"/>
                </a:ext>
              </a:extLst>
            </p:cNvPr>
            <p:cNvSpPr/>
            <p:nvPr/>
          </p:nvSpPr>
          <p:spPr>
            <a:xfrm>
              <a:off x="9250326" y="1371600"/>
              <a:ext cx="2372142" cy="353000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6228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715"/>
    </mc:Choice>
    <mc:Fallback xmlns="">
      <p:transition spd="slow" advTm="74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Filter-Operatoren für Texte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[Text] = "Lorenz"</a:t>
            </a:r>
          </a:p>
          <a:p>
            <a:r>
              <a:rPr lang="de-DE" dirty="0"/>
              <a:t>[Text] LIKE "*Lorenz*"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= "Lorenz"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150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LIKE "*Lorenz*"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776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517 %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19402" y="1975332"/>
              <a:ext cx="1427797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3562" y="1911972"/>
                <a:ext cx="1459118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D2649D44-8ED4-C493-C56E-77BDDF59EEC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974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93"/>
    </mc:Choice>
    <mc:Fallback xmlns="">
      <p:transition spd="slow" advTm="36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(I </a:t>
            </a:r>
            <a:r>
              <a:rPr lang="de-DE" dirty="0" err="1"/>
              <a:t>don‘t</a:t>
            </a:r>
            <a:r>
              <a:rPr lang="de-DE" dirty="0"/>
              <a:t>) LIKE-Operatoren für Texte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[Text] LIKE "*Lorenz*"</a:t>
            </a:r>
          </a:p>
          <a:p>
            <a:r>
              <a:rPr lang="de-DE" dirty="0"/>
              <a:t>[Text] LIKE "Lorenz"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LIKE "*Lorenz*"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776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LIKE "Lorenz"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594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77 %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24169" y="2379764"/>
              <a:ext cx="1739784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8327" y="2316404"/>
                <a:ext cx="1771469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Grafik 10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C5A99BDF-330D-1FF9-4CFB-F89ADE17D2D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  <p:sp>
        <p:nvSpPr>
          <p:cNvPr id="12" name="Rechteckige Legende 3">
            <a:extLst>
              <a:ext uri="{FF2B5EF4-FFF2-40B4-BE49-F238E27FC236}">
                <a16:creationId xmlns:a16="http://schemas.microsoft.com/office/drawing/2014/main" id="{808D046D-640C-BBD7-7DB1-37EC860B5F06}"/>
              </a:ext>
            </a:extLst>
          </p:cNvPr>
          <p:cNvSpPr/>
          <p:nvPr/>
        </p:nvSpPr>
        <p:spPr>
          <a:xfrm>
            <a:off x="1312760" y="3752849"/>
            <a:ext cx="9053600" cy="1540511"/>
          </a:xfrm>
          <a:custGeom>
            <a:avLst/>
            <a:gdLst>
              <a:gd name="connsiteX0" fmla="*/ 0 w 9053600"/>
              <a:gd name="connsiteY0" fmla="*/ 0 h 1540511"/>
              <a:gd name="connsiteX1" fmla="*/ 472799 w 9053600"/>
              <a:gd name="connsiteY1" fmla="*/ 0 h 1540511"/>
              <a:gd name="connsiteX2" fmla="*/ 960687 w 9053600"/>
              <a:gd name="connsiteY2" fmla="*/ 0 h 1540511"/>
              <a:gd name="connsiteX3" fmla="*/ 1508933 w 9053600"/>
              <a:gd name="connsiteY3" fmla="*/ 0 h 1540511"/>
              <a:gd name="connsiteX4" fmla="*/ 1434984 w 9053600"/>
              <a:gd name="connsiteY4" fmla="*/ -459140 h 1540511"/>
              <a:gd name="connsiteX5" fmla="*/ 1363128 w 9053600"/>
              <a:gd name="connsiteY5" fmla="*/ -905285 h 1540511"/>
              <a:gd name="connsiteX6" fmla="*/ 1299644 w 9053600"/>
              <a:gd name="connsiteY6" fmla="*/ -1299452 h 1540511"/>
              <a:gd name="connsiteX7" fmla="*/ 1818909 w 9053600"/>
              <a:gd name="connsiteY7" fmla="*/ -1026567 h 1540511"/>
              <a:gd name="connsiteX8" fmla="*/ 2362900 w 9053600"/>
              <a:gd name="connsiteY8" fmla="*/ -740688 h 1540511"/>
              <a:gd name="connsiteX9" fmla="*/ 2906892 w 9053600"/>
              <a:gd name="connsiteY9" fmla="*/ -454808 h 1540511"/>
              <a:gd name="connsiteX10" fmla="*/ 3327249 w 9053600"/>
              <a:gd name="connsiteY10" fmla="*/ -233901 h 1540511"/>
              <a:gd name="connsiteX11" fmla="*/ 3772333 w 9053600"/>
              <a:gd name="connsiteY11" fmla="*/ 0 h 1540511"/>
              <a:gd name="connsiteX12" fmla="*/ 4200702 w 9053600"/>
              <a:gd name="connsiteY12" fmla="*/ 0 h 1540511"/>
              <a:gd name="connsiteX13" fmla="*/ 4787510 w 9053600"/>
              <a:gd name="connsiteY13" fmla="*/ 0 h 1540511"/>
              <a:gd name="connsiteX14" fmla="*/ 5374317 w 9053600"/>
              <a:gd name="connsiteY14" fmla="*/ 0 h 1540511"/>
              <a:gd name="connsiteX15" fmla="*/ 5802687 w 9053600"/>
              <a:gd name="connsiteY15" fmla="*/ 0 h 1540511"/>
              <a:gd name="connsiteX16" fmla="*/ 6495120 w 9053600"/>
              <a:gd name="connsiteY16" fmla="*/ 0 h 1540511"/>
              <a:gd name="connsiteX17" fmla="*/ 7134740 w 9053600"/>
              <a:gd name="connsiteY17" fmla="*/ 0 h 1540511"/>
              <a:gd name="connsiteX18" fmla="*/ 7668734 w 9053600"/>
              <a:gd name="connsiteY18" fmla="*/ 0 h 1540511"/>
              <a:gd name="connsiteX19" fmla="*/ 8255542 w 9053600"/>
              <a:gd name="connsiteY19" fmla="*/ 0 h 1540511"/>
              <a:gd name="connsiteX20" fmla="*/ 9053600 w 9053600"/>
              <a:gd name="connsiteY20" fmla="*/ 0 h 1540511"/>
              <a:gd name="connsiteX21" fmla="*/ 9053600 w 9053600"/>
              <a:gd name="connsiteY21" fmla="*/ 256752 h 1540511"/>
              <a:gd name="connsiteX22" fmla="*/ 9053600 w 9053600"/>
              <a:gd name="connsiteY22" fmla="*/ 256752 h 1540511"/>
              <a:gd name="connsiteX23" fmla="*/ 9053600 w 9053600"/>
              <a:gd name="connsiteY23" fmla="*/ 641880 h 1540511"/>
              <a:gd name="connsiteX24" fmla="*/ 9053600 w 9053600"/>
              <a:gd name="connsiteY24" fmla="*/ 1091196 h 1540511"/>
              <a:gd name="connsiteX25" fmla="*/ 9053600 w 9053600"/>
              <a:gd name="connsiteY25" fmla="*/ 1540511 h 1540511"/>
              <a:gd name="connsiteX26" fmla="*/ 8361167 w 9053600"/>
              <a:gd name="connsiteY26" fmla="*/ 1540511 h 1540511"/>
              <a:gd name="connsiteX27" fmla="*/ 7827172 w 9053600"/>
              <a:gd name="connsiteY27" fmla="*/ 1540511 h 1540511"/>
              <a:gd name="connsiteX28" fmla="*/ 7293178 w 9053600"/>
              <a:gd name="connsiteY28" fmla="*/ 1540511 h 1540511"/>
              <a:gd name="connsiteX29" fmla="*/ 6864808 w 9053600"/>
              <a:gd name="connsiteY29" fmla="*/ 1540511 h 1540511"/>
              <a:gd name="connsiteX30" fmla="*/ 6278001 w 9053600"/>
              <a:gd name="connsiteY30" fmla="*/ 1540511 h 1540511"/>
              <a:gd name="connsiteX31" fmla="*/ 5585568 w 9053600"/>
              <a:gd name="connsiteY31" fmla="*/ 1540511 h 1540511"/>
              <a:gd name="connsiteX32" fmla="*/ 5051573 w 9053600"/>
              <a:gd name="connsiteY32" fmla="*/ 1540511 h 1540511"/>
              <a:gd name="connsiteX33" fmla="*/ 4623204 w 9053600"/>
              <a:gd name="connsiteY33" fmla="*/ 1540511 h 1540511"/>
              <a:gd name="connsiteX34" fmla="*/ 3772333 w 9053600"/>
              <a:gd name="connsiteY34" fmla="*/ 1540511 h 1540511"/>
              <a:gd name="connsiteX35" fmla="*/ 3206483 w 9053600"/>
              <a:gd name="connsiteY35" fmla="*/ 1540511 h 1540511"/>
              <a:gd name="connsiteX36" fmla="*/ 2617999 w 9053600"/>
              <a:gd name="connsiteY36" fmla="*/ 1540511 h 1540511"/>
              <a:gd name="connsiteX37" fmla="*/ 2029515 w 9053600"/>
              <a:gd name="connsiteY37" fmla="*/ 1540511 h 1540511"/>
              <a:gd name="connsiteX38" fmla="*/ 1508933 w 9053600"/>
              <a:gd name="connsiteY38" fmla="*/ 1540511 h 1540511"/>
              <a:gd name="connsiteX39" fmla="*/ 1508933 w 9053600"/>
              <a:gd name="connsiteY39" fmla="*/ 1540511 h 1540511"/>
              <a:gd name="connsiteX40" fmla="*/ 1021045 w 9053600"/>
              <a:gd name="connsiteY40" fmla="*/ 1540511 h 1540511"/>
              <a:gd name="connsiteX41" fmla="*/ 487888 w 9053600"/>
              <a:gd name="connsiteY41" fmla="*/ 1540511 h 1540511"/>
              <a:gd name="connsiteX42" fmla="*/ 0 w 9053600"/>
              <a:gd name="connsiteY42" fmla="*/ 1540511 h 1540511"/>
              <a:gd name="connsiteX43" fmla="*/ 0 w 9053600"/>
              <a:gd name="connsiteY43" fmla="*/ 1082209 h 1540511"/>
              <a:gd name="connsiteX44" fmla="*/ 0 w 9053600"/>
              <a:gd name="connsiteY44" fmla="*/ 641880 h 1540511"/>
              <a:gd name="connsiteX45" fmla="*/ 0 w 9053600"/>
              <a:gd name="connsiteY45" fmla="*/ 256752 h 1540511"/>
              <a:gd name="connsiteX46" fmla="*/ 0 w 9053600"/>
              <a:gd name="connsiteY46" fmla="*/ 256752 h 1540511"/>
              <a:gd name="connsiteX47" fmla="*/ 0 w 9053600"/>
              <a:gd name="connsiteY47" fmla="*/ 0 h 154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053600" h="1540511" fill="none" extrusionOk="0">
                <a:moveTo>
                  <a:pt x="0" y="0"/>
                </a:moveTo>
                <a:cubicBezTo>
                  <a:pt x="226906" y="-3967"/>
                  <a:pt x="245542" y="24382"/>
                  <a:pt x="472799" y="0"/>
                </a:cubicBezTo>
                <a:cubicBezTo>
                  <a:pt x="700056" y="-24382"/>
                  <a:pt x="856732" y="55614"/>
                  <a:pt x="960687" y="0"/>
                </a:cubicBezTo>
                <a:cubicBezTo>
                  <a:pt x="1064642" y="-55614"/>
                  <a:pt x="1393946" y="4668"/>
                  <a:pt x="1508933" y="0"/>
                </a:cubicBezTo>
                <a:cubicBezTo>
                  <a:pt x="1429005" y="-169675"/>
                  <a:pt x="1465169" y="-328054"/>
                  <a:pt x="1434984" y="-459140"/>
                </a:cubicBezTo>
                <a:cubicBezTo>
                  <a:pt x="1404799" y="-590226"/>
                  <a:pt x="1384323" y="-815099"/>
                  <a:pt x="1363128" y="-905285"/>
                </a:cubicBezTo>
                <a:cubicBezTo>
                  <a:pt x="1341933" y="-995471"/>
                  <a:pt x="1329748" y="-1176017"/>
                  <a:pt x="1299644" y="-1299452"/>
                </a:cubicBezTo>
                <a:cubicBezTo>
                  <a:pt x="1533284" y="-1177888"/>
                  <a:pt x="1567195" y="-1094377"/>
                  <a:pt x="1818909" y="-1026567"/>
                </a:cubicBezTo>
                <a:cubicBezTo>
                  <a:pt x="2070623" y="-958757"/>
                  <a:pt x="2076282" y="-827605"/>
                  <a:pt x="2362900" y="-740688"/>
                </a:cubicBezTo>
                <a:cubicBezTo>
                  <a:pt x="2649518" y="-653771"/>
                  <a:pt x="2739648" y="-464155"/>
                  <a:pt x="2906892" y="-454808"/>
                </a:cubicBezTo>
                <a:cubicBezTo>
                  <a:pt x="3074136" y="-445462"/>
                  <a:pt x="3114914" y="-289735"/>
                  <a:pt x="3327249" y="-233901"/>
                </a:cubicBezTo>
                <a:cubicBezTo>
                  <a:pt x="3539584" y="-178067"/>
                  <a:pt x="3579051" y="-92929"/>
                  <a:pt x="3772333" y="0"/>
                </a:cubicBezTo>
                <a:cubicBezTo>
                  <a:pt x="3940578" y="-32172"/>
                  <a:pt x="4059256" y="15230"/>
                  <a:pt x="4200702" y="0"/>
                </a:cubicBezTo>
                <a:cubicBezTo>
                  <a:pt x="4342148" y="-15230"/>
                  <a:pt x="4576415" y="60510"/>
                  <a:pt x="4787510" y="0"/>
                </a:cubicBezTo>
                <a:cubicBezTo>
                  <a:pt x="4998605" y="-60510"/>
                  <a:pt x="5249825" y="37369"/>
                  <a:pt x="5374317" y="0"/>
                </a:cubicBezTo>
                <a:cubicBezTo>
                  <a:pt x="5498809" y="-37369"/>
                  <a:pt x="5603835" y="45364"/>
                  <a:pt x="5802687" y="0"/>
                </a:cubicBezTo>
                <a:cubicBezTo>
                  <a:pt x="6001539" y="-45364"/>
                  <a:pt x="6236905" y="37800"/>
                  <a:pt x="6495120" y="0"/>
                </a:cubicBezTo>
                <a:cubicBezTo>
                  <a:pt x="6753335" y="-37800"/>
                  <a:pt x="6881700" y="41868"/>
                  <a:pt x="7134740" y="0"/>
                </a:cubicBezTo>
                <a:cubicBezTo>
                  <a:pt x="7387780" y="-41868"/>
                  <a:pt x="7415464" y="61954"/>
                  <a:pt x="7668734" y="0"/>
                </a:cubicBezTo>
                <a:cubicBezTo>
                  <a:pt x="7922004" y="-61954"/>
                  <a:pt x="8034445" y="58749"/>
                  <a:pt x="8255542" y="0"/>
                </a:cubicBezTo>
                <a:cubicBezTo>
                  <a:pt x="8476639" y="-58749"/>
                  <a:pt x="8702629" y="54660"/>
                  <a:pt x="9053600" y="0"/>
                </a:cubicBezTo>
                <a:cubicBezTo>
                  <a:pt x="9064294" y="115640"/>
                  <a:pt x="9043517" y="198276"/>
                  <a:pt x="9053600" y="256752"/>
                </a:cubicBezTo>
                <a:lnTo>
                  <a:pt x="9053600" y="256752"/>
                </a:lnTo>
                <a:cubicBezTo>
                  <a:pt x="9075151" y="424412"/>
                  <a:pt x="9042615" y="537706"/>
                  <a:pt x="9053600" y="641880"/>
                </a:cubicBezTo>
                <a:cubicBezTo>
                  <a:pt x="9096720" y="782101"/>
                  <a:pt x="9038931" y="901683"/>
                  <a:pt x="9053600" y="1091196"/>
                </a:cubicBezTo>
                <a:cubicBezTo>
                  <a:pt x="9068269" y="1280709"/>
                  <a:pt x="9016823" y="1436083"/>
                  <a:pt x="9053600" y="1540511"/>
                </a:cubicBezTo>
                <a:cubicBezTo>
                  <a:pt x="8741962" y="1564151"/>
                  <a:pt x="8645689" y="1476813"/>
                  <a:pt x="8361167" y="1540511"/>
                </a:cubicBezTo>
                <a:cubicBezTo>
                  <a:pt x="8076645" y="1604209"/>
                  <a:pt x="7967482" y="1536275"/>
                  <a:pt x="7827172" y="1540511"/>
                </a:cubicBezTo>
                <a:cubicBezTo>
                  <a:pt x="7686862" y="1544747"/>
                  <a:pt x="7407234" y="1503433"/>
                  <a:pt x="7293178" y="1540511"/>
                </a:cubicBezTo>
                <a:cubicBezTo>
                  <a:pt x="7179122" y="1577589"/>
                  <a:pt x="7048296" y="1501053"/>
                  <a:pt x="6864808" y="1540511"/>
                </a:cubicBezTo>
                <a:cubicBezTo>
                  <a:pt x="6681320" y="1579969"/>
                  <a:pt x="6445074" y="1534009"/>
                  <a:pt x="6278001" y="1540511"/>
                </a:cubicBezTo>
                <a:cubicBezTo>
                  <a:pt x="6110928" y="1547013"/>
                  <a:pt x="5826062" y="1531903"/>
                  <a:pt x="5585568" y="1540511"/>
                </a:cubicBezTo>
                <a:cubicBezTo>
                  <a:pt x="5345074" y="1549119"/>
                  <a:pt x="5168688" y="1513827"/>
                  <a:pt x="5051573" y="1540511"/>
                </a:cubicBezTo>
                <a:cubicBezTo>
                  <a:pt x="4934459" y="1567195"/>
                  <a:pt x="4801873" y="1495010"/>
                  <a:pt x="4623204" y="1540511"/>
                </a:cubicBezTo>
                <a:cubicBezTo>
                  <a:pt x="4444535" y="1586012"/>
                  <a:pt x="4095228" y="1461161"/>
                  <a:pt x="3772333" y="1540511"/>
                </a:cubicBezTo>
                <a:cubicBezTo>
                  <a:pt x="3566433" y="1542297"/>
                  <a:pt x="3368121" y="1509036"/>
                  <a:pt x="3206483" y="1540511"/>
                </a:cubicBezTo>
                <a:cubicBezTo>
                  <a:pt x="3044845" y="1571986"/>
                  <a:pt x="2877725" y="1526130"/>
                  <a:pt x="2617999" y="1540511"/>
                </a:cubicBezTo>
                <a:cubicBezTo>
                  <a:pt x="2358273" y="1554892"/>
                  <a:pt x="2166847" y="1511983"/>
                  <a:pt x="2029515" y="1540511"/>
                </a:cubicBezTo>
                <a:cubicBezTo>
                  <a:pt x="1892183" y="1569039"/>
                  <a:pt x="1651655" y="1516510"/>
                  <a:pt x="1508933" y="1540511"/>
                </a:cubicBezTo>
                <a:lnTo>
                  <a:pt x="1508933" y="1540511"/>
                </a:lnTo>
                <a:cubicBezTo>
                  <a:pt x="1409862" y="1591822"/>
                  <a:pt x="1133759" y="1540378"/>
                  <a:pt x="1021045" y="1540511"/>
                </a:cubicBezTo>
                <a:cubicBezTo>
                  <a:pt x="908331" y="1540644"/>
                  <a:pt x="692735" y="1494515"/>
                  <a:pt x="487888" y="1540511"/>
                </a:cubicBezTo>
                <a:cubicBezTo>
                  <a:pt x="283041" y="1586507"/>
                  <a:pt x="116539" y="1524976"/>
                  <a:pt x="0" y="1540511"/>
                </a:cubicBezTo>
                <a:cubicBezTo>
                  <a:pt x="-7042" y="1392616"/>
                  <a:pt x="7206" y="1309078"/>
                  <a:pt x="0" y="1082209"/>
                </a:cubicBezTo>
                <a:cubicBezTo>
                  <a:pt x="-7206" y="855340"/>
                  <a:pt x="19470" y="807016"/>
                  <a:pt x="0" y="641880"/>
                </a:cubicBezTo>
                <a:cubicBezTo>
                  <a:pt x="-30424" y="492323"/>
                  <a:pt x="9262" y="383252"/>
                  <a:pt x="0" y="256752"/>
                </a:cubicBezTo>
                <a:lnTo>
                  <a:pt x="0" y="256752"/>
                </a:lnTo>
                <a:cubicBezTo>
                  <a:pt x="-7326" y="169195"/>
                  <a:pt x="16176" y="52537"/>
                  <a:pt x="0" y="0"/>
                </a:cubicBezTo>
                <a:close/>
              </a:path>
              <a:path w="9053600" h="1540511" stroke="0" extrusionOk="0">
                <a:moveTo>
                  <a:pt x="0" y="0"/>
                </a:moveTo>
                <a:cubicBezTo>
                  <a:pt x="118674" y="-18890"/>
                  <a:pt x="359142" y="19661"/>
                  <a:pt x="457710" y="0"/>
                </a:cubicBezTo>
                <a:cubicBezTo>
                  <a:pt x="556278" y="-19661"/>
                  <a:pt x="814096" y="18778"/>
                  <a:pt x="915419" y="0"/>
                </a:cubicBezTo>
                <a:cubicBezTo>
                  <a:pt x="1016742" y="-18778"/>
                  <a:pt x="1335271" y="729"/>
                  <a:pt x="1508933" y="0"/>
                </a:cubicBezTo>
                <a:cubicBezTo>
                  <a:pt x="1463378" y="-220759"/>
                  <a:pt x="1455142" y="-339045"/>
                  <a:pt x="1437077" y="-446145"/>
                </a:cubicBezTo>
                <a:cubicBezTo>
                  <a:pt x="1419012" y="-553245"/>
                  <a:pt x="1434066" y="-741581"/>
                  <a:pt x="1371500" y="-853307"/>
                </a:cubicBezTo>
                <a:cubicBezTo>
                  <a:pt x="1308934" y="-965033"/>
                  <a:pt x="1342889" y="-1102278"/>
                  <a:pt x="1299644" y="-1299452"/>
                </a:cubicBezTo>
                <a:cubicBezTo>
                  <a:pt x="1498131" y="-1197745"/>
                  <a:pt x="1596937" y="-1094412"/>
                  <a:pt x="1843636" y="-1013573"/>
                </a:cubicBezTo>
                <a:cubicBezTo>
                  <a:pt x="2090334" y="-932733"/>
                  <a:pt x="2218188" y="-788037"/>
                  <a:pt x="2387627" y="-727693"/>
                </a:cubicBezTo>
                <a:cubicBezTo>
                  <a:pt x="2557066" y="-667349"/>
                  <a:pt x="2582815" y="-565913"/>
                  <a:pt x="2807984" y="-506786"/>
                </a:cubicBezTo>
                <a:cubicBezTo>
                  <a:pt x="3033153" y="-447660"/>
                  <a:pt x="3157497" y="-265126"/>
                  <a:pt x="3302522" y="-246896"/>
                </a:cubicBezTo>
                <a:cubicBezTo>
                  <a:pt x="3447547" y="-228666"/>
                  <a:pt x="3524312" y="-79524"/>
                  <a:pt x="3772333" y="0"/>
                </a:cubicBezTo>
                <a:cubicBezTo>
                  <a:pt x="3932933" y="-70900"/>
                  <a:pt x="4169433" y="75273"/>
                  <a:pt x="4411953" y="0"/>
                </a:cubicBezTo>
                <a:cubicBezTo>
                  <a:pt x="4654473" y="-75273"/>
                  <a:pt x="4706084" y="24081"/>
                  <a:pt x="4945948" y="0"/>
                </a:cubicBezTo>
                <a:cubicBezTo>
                  <a:pt x="5185812" y="-24081"/>
                  <a:pt x="5233929" y="15993"/>
                  <a:pt x="5374317" y="0"/>
                </a:cubicBezTo>
                <a:cubicBezTo>
                  <a:pt x="5514705" y="-15993"/>
                  <a:pt x="5746732" y="3046"/>
                  <a:pt x="6013937" y="0"/>
                </a:cubicBezTo>
                <a:cubicBezTo>
                  <a:pt x="6281142" y="-3046"/>
                  <a:pt x="6287146" y="15254"/>
                  <a:pt x="6547932" y="0"/>
                </a:cubicBezTo>
                <a:cubicBezTo>
                  <a:pt x="6808719" y="-15254"/>
                  <a:pt x="6930882" y="26462"/>
                  <a:pt x="7187552" y="0"/>
                </a:cubicBezTo>
                <a:cubicBezTo>
                  <a:pt x="7444222" y="-26462"/>
                  <a:pt x="7550580" y="23464"/>
                  <a:pt x="7774360" y="0"/>
                </a:cubicBezTo>
                <a:cubicBezTo>
                  <a:pt x="7998140" y="-23464"/>
                  <a:pt x="8035304" y="26075"/>
                  <a:pt x="8255542" y="0"/>
                </a:cubicBezTo>
                <a:cubicBezTo>
                  <a:pt x="8475780" y="-26075"/>
                  <a:pt x="8680976" y="57196"/>
                  <a:pt x="9053600" y="0"/>
                </a:cubicBezTo>
                <a:cubicBezTo>
                  <a:pt x="9062956" y="122961"/>
                  <a:pt x="9049723" y="179710"/>
                  <a:pt x="9053600" y="256752"/>
                </a:cubicBezTo>
                <a:lnTo>
                  <a:pt x="9053600" y="256752"/>
                </a:lnTo>
                <a:cubicBezTo>
                  <a:pt x="9075343" y="438514"/>
                  <a:pt x="9017186" y="536947"/>
                  <a:pt x="9053600" y="641880"/>
                </a:cubicBezTo>
                <a:cubicBezTo>
                  <a:pt x="9105635" y="822353"/>
                  <a:pt x="9024360" y="968243"/>
                  <a:pt x="9053600" y="1100182"/>
                </a:cubicBezTo>
                <a:cubicBezTo>
                  <a:pt x="9082840" y="1232121"/>
                  <a:pt x="9044098" y="1321931"/>
                  <a:pt x="9053600" y="1540511"/>
                </a:cubicBezTo>
                <a:cubicBezTo>
                  <a:pt x="8933199" y="1608229"/>
                  <a:pt x="8617814" y="1518064"/>
                  <a:pt x="8466793" y="1540511"/>
                </a:cubicBezTo>
                <a:cubicBezTo>
                  <a:pt x="8315772" y="1562958"/>
                  <a:pt x="8037277" y="1529279"/>
                  <a:pt x="7879985" y="1540511"/>
                </a:cubicBezTo>
                <a:cubicBezTo>
                  <a:pt x="7722693" y="1551743"/>
                  <a:pt x="7428536" y="1483928"/>
                  <a:pt x="7187552" y="1540511"/>
                </a:cubicBezTo>
                <a:cubicBezTo>
                  <a:pt x="6946568" y="1597094"/>
                  <a:pt x="6768022" y="1528290"/>
                  <a:pt x="6547932" y="1540511"/>
                </a:cubicBezTo>
                <a:cubicBezTo>
                  <a:pt x="6327842" y="1552732"/>
                  <a:pt x="6265980" y="1506071"/>
                  <a:pt x="6013937" y="1540511"/>
                </a:cubicBezTo>
                <a:cubicBezTo>
                  <a:pt x="5761894" y="1574951"/>
                  <a:pt x="5626547" y="1494624"/>
                  <a:pt x="5374317" y="1540511"/>
                </a:cubicBezTo>
                <a:cubicBezTo>
                  <a:pt x="5122087" y="1586398"/>
                  <a:pt x="5018619" y="1538552"/>
                  <a:pt x="4734697" y="1540511"/>
                </a:cubicBezTo>
                <a:cubicBezTo>
                  <a:pt x="4450775" y="1542470"/>
                  <a:pt x="4236664" y="1437464"/>
                  <a:pt x="3772333" y="1540511"/>
                </a:cubicBezTo>
                <a:cubicBezTo>
                  <a:pt x="3555989" y="1547763"/>
                  <a:pt x="3416870" y="1532691"/>
                  <a:pt x="3274385" y="1540511"/>
                </a:cubicBezTo>
                <a:cubicBezTo>
                  <a:pt x="3131900" y="1548331"/>
                  <a:pt x="2957671" y="1512100"/>
                  <a:pt x="2731169" y="1540511"/>
                </a:cubicBezTo>
                <a:cubicBezTo>
                  <a:pt x="2504667" y="1568922"/>
                  <a:pt x="2297957" y="1485220"/>
                  <a:pt x="2165319" y="1540511"/>
                </a:cubicBezTo>
                <a:cubicBezTo>
                  <a:pt x="2032681" y="1595802"/>
                  <a:pt x="1782079" y="1523937"/>
                  <a:pt x="1508933" y="1540511"/>
                </a:cubicBezTo>
                <a:lnTo>
                  <a:pt x="1508933" y="1540511"/>
                </a:lnTo>
                <a:cubicBezTo>
                  <a:pt x="1270217" y="1599094"/>
                  <a:pt x="1184955" y="1537581"/>
                  <a:pt x="1005955" y="1540511"/>
                </a:cubicBezTo>
                <a:cubicBezTo>
                  <a:pt x="826955" y="1543441"/>
                  <a:pt x="627801" y="1519654"/>
                  <a:pt x="502978" y="1540511"/>
                </a:cubicBezTo>
                <a:cubicBezTo>
                  <a:pt x="378155" y="1561368"/>
                  <a:pt x="145832" y="1521258"/>
                  <a:pt x="0" y="1540511"/>
                </a:cubicBezTo>
                <a:cubicBezTo>
                  <a:pt x="-15115" y="1390223"/>
                  <a:pt x="49303" y="1204992"/>
                  <a:pt x="0" y="1109168"/>
                </a:cubicBezTo>
                <a:cubicBezTo>
                  <a:pt x="-49303" y="1013344"/>
                  <a:pt x="4477" y="810368"/>
                  <a:pt x="0" y="641880"/>
                </a:cubicBezTo>
                <a:cubicBezTo>
                  <a:pt x="-25090" y="554368"/>
                  <a:pt x="28456" y="370964"/>
                  <a:pt x="0" y="256752"/>
                </a:cubicBezTo>
                <a:lnTo>
                  <a:pt x="0" y="256752"/>
                </a:lnTo>
                <a:cubicBezTo>
                  <a:pt x="-30181" y="202990"/>
                  <a:pt x="12806" y="93332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510896369">
                  <a:prstGeom prst="wedgeRectCallout">
                    <a:avLst>
                      <a:gd name="adj1" fmla="val -35645"/>
                      <a:gd name="adj2" fmla="val -134352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Nur </a:t>
            </a:r>
            <a:r>
              <a:rPr lang="en-US" sz="2800" dirty="0" err="1">
                <a:solidFill>
                  <a:schemeClr val="tx1"/>
                </a:solidFill>
              </a:rPr>
              <a:t>sinnvoll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bei</a:t>
            </a:r>
            <a:r>
              <a:rPr lang="en-US" sz="2800" dirty="0">
                <a:solidFill>
                  <a:schemeClr val="tx1"/>
                </a:solidFill>
              </a:rPr>
              <a:t> VBA-</a:t>
            </a:r>
            <a:r>
              <a:rPr lang="en-US" sz="2800" dirty="0" err="1">
                <a:solidFill>
                  <a:schemeClr val="tx1"/>
                </a:solidFill>
              </a:rPr>
              <a:t>Zugriff</a:t>
            </a:r>
            <a:r>
              <a:rPr lang="en-US" sz="2800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en-US" sz="2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SELECT * FROM </a:t>
            </a:r>
            <a:r>
              <a:rPr lang="en-US" sz="2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tblVieleDaten</a:t>
            </a:r>
            <a:r>
              <a:rPr lang="en-US" sz="2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WHERE [</a:t>
            </a:r>
            <a:r>
              <a:rPr lang="en-US" sz="2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vieleVorname</a:t>
            </a:r>
            <a:r>
              <a:rPr lang="en-US" sz="2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 LIKE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HoleFilterVorname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59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05"/>
    </mc:Choice>
    <mc:Fallback xmlns="">
      <p:transition spd="slow" advTm="100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  <p:bldP spid="5" grpId="0" build="p"/>
      <p:bldP spid="6" grpId="0" build="p"/>
      <p:bldP spid="7" grpId="0" build="p"/>
      <p:bldP spid="8" grpId="0" build="p"/>
      <p:bldP spid="12" grpId="0" animBg="1"/>
      <p:bldP spid="12" grpId="1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4477934B-9FA0-F8BD-E262-7ABCF9DCF370}"/>
              </a:ext>
            </a:extLst>
          </p:cNvPr>
          <p:cNvSpPr/>
          <p:nvPr/>
        </p:nvSpPr>
        <p:spPr>
          <a:xfrm>
            <a:off x="750772" y="1219955"/>
            <a:ext cx="10684042" cy="3441692"/>
          </a:xfrm>
          <a:custGeom>
            <a:avLst/>
            <a:gdLst>
              <a:gd name="connsiteX0" fmla="*/ 0 w 10684042"/>
              <a:gd name="connsiteY0" fmla="*/ 0 h 3441692"/>
              <a:gd name="connsiteX1" fmla="*/ 273037 w 10684042"/>
              <a:gd name="connsiteY1" fmla="*/ 0 h 3441692"/>
              <a:gd name="connsiteX2" fmla="*/ 1080275 w 10684042"/>
              <a:gd name="connsiteY2" fmla="*/ 0 h 3441692"/>
              <a:gd name="connsiteX3" fmla="*/ 1887514 w 10684042"/>
              <a:gd name="connsiteY3" fmla="*/ 0 h 3441692"/>
              <a:gd name="connsiteX4" fmla="*/ 2374232 w 10684042"/>
              <a:gd name="connsiteY4" fmla="*/ 0 h 3441692"/>
              <a:gd name="connsiteX5" fmla="*/ 2967789 w 10684042"/>
              <a:gd name="connsiteY5" fmla="*/ 0 h 3441692"/>
              <a:gd name="connsiteX6" fmla="*/ 3775028 w 10684042"/>
              <a:gd name="connsiteY6" fmla="*/ 0 h 3441692"/>
              <a:gd name="connsiteX7" fmla="*/ 4475426 w 10684042"/>
              <a:gd name="connsiteY7" fmla="*/ 0 h 3441692"/>
              <a:gd name="connsiteX8" fmla="*/ 5175825 w 10684042"/>
              <a:gd name="connsiteY8" fmla="*/ 0 h 3441692"/>
              <a:gd name="connsiteX9" fmla="*/ 5769383 w 10684042"/>
              <a:gd name="connsiteY9" fmla="*/ 0 h 3441692"/>
              <a:gd name="connsiteX10" fmla="*/ 6042419 w 10684042"/>
              <a:gd name="connsiteY10" fmla="*/ 0 h 3441692"/>
              <a:gd name="connsiteX11" fmla="*/ 6635977 w 10684042"/>
              <a:gd name="connsiteY11" fmla="*/ 0 h 3441692"/>
              <a:gd name="connsiteX12" fmla="*/ 7336376 w 10684042"/>
              <a:gd name="connsiteY12" fmla="*/ 0 h 3441692"/>
              <a:gd name="connsiteX13" fmla="*/ 7823093 w 10684042"/>
              <a:gd name="connsiteY13" fmla="*/ 0 h 3441692"/>
              <a:gd name="connsiteX14" fmla="*/ 8202970 w 10684042"/>
              <a:gd name="connsiteY14" fmla="*/ 0 h 3441692"/>
              <a:gd name="connsiteX15" fmla="*/ 8582847 w 10684042"/>
              <a:gd name="connsiteY15" fmla="*/ 0 h 3441692"/>
              <a:gd name="connsiteX16" fmla="*/ 8962724 w 10684042"/>
              <a:gd name="connsiteY16" fmla="*/ 0 h 3441692"/>
              <a:gd name="connsiteX17" fmla="*/ 9342601 w 10684042"/>
              <a:gd name="connsiteY17" fmla="*/ 0 h 3441692"/>
              <a:gd name="connsiteX18" fmla="*/ 9615638 w 10684042"/>
              <a:gd name="connsiteY18" fmla="*/ 0 h 3441692"/>
              <a:gd name="connsiteX19" fmla="*/ 9888674 w 10684042"/>
              <a:gd name="connsiteY19" fmla="*/ 0 h 3441692"/>
              <a:gd name="connsiteX20" fmla="*/ 10684042 w 10684042"/>
              <a:gd name="connsiteY20" fmla="*/ 0 h 3441692"/>
              <a:gd name="connsiteX21" fmla="*/ 10684042 w 10684042"/>
              <a:gd name="connsiteY21" fmla="*/ 608032 h 3441692"/>
              <a:gd name="connsiteX22" fmla="*/ 10684042 w 10684042"/>
              <a:gd name="connsiteY22" fmla="*/ 1147231 h 3441692"/>
              <a:gd name="connsiteX23" fmla="*/ 10684042 w 10684042"/>
              <a:gd name="connsiteY23" fmla="*/ 1617595 h 3441692"/>
              <a:gd name="connsiteX24" fmla="*/ 10684042 w 10684042"/>
              <a:gd name="connsiteY24" fmla="*/ 2191211 h 3441692"/>
              <a:gd name="connsiteX25" fmla="*/ 10684042 w 10684042"/>
              <a:gd name="connsiteY25" fmla="*/ 2695992 h 3441692"/>
              <a:gd name="connsiteX26" fmla="*/ 10684042 w 10684042"/>
              <a:gd name="connsiteY26" fmla="*/ 3441692 h 3441692"/>
              <a:gd name="connsiteX27" fmla="*/ 10304165 w 10684042"/>
              <a:gd name="connsiteY27" fmla="*/ 3441692 h 3441692"/>
              <a:gd name="connsiteX28" fmla="*/ 9710607 w 10684042"/>
              <a:gd name="connsiteY28" fmla="*/ 3441692 h 3441692"/>
              <a:gd name="connsiteX29" fmla="*/ 9330730 w 10684042"/>
              <a:gd name="connsiteY29" fmla="*/ 3441692 h 3441692"/>
              <a:gd name="connsiteX30" fmla="*/ 8630332 w 10684042"/>
              <a:gd name="connsiteY30" fmla="*/ 3441692 h 3441692"/>
              <a:gd name="connsiteX31" fmla="*/ 8143614 w 10684042"/>
              <a:gd name="connsiteY31" fmla="*/ 3441692 h 3441692"/>
              <a:gd name="connsiteX32" fmla="*/ 7550056 w 10684042"/>
              <a:gd name="connsiteY32" fmla="*/ 3441692 h 3441692"/>
              <a:gd name="connsiteX33" fmla="*/ 6956498 w 10684042"/>
              <a:gd name="connsiteY33" fmla="*/ 3441692 h 3441692"/>
              <a:gd name="connsiteX34" fmla="*/ 6362941 w 10684042"/>
              <a:gd name="connsiteY34" fmla="*/ 3441692 h 3441692"/>
              <a:gd name="connsiteX35" fmla="*/ 5662542 w 10684042"/>
              <a:gd name="connsiteY35" fmla="*/ 3441692 h 3441692"/>
              <a:gd name="connsiteX36" fmla="*/ 5175825 w 10684042"/>
              <a:gd name="connsiteY36" fmla="*/ 3441692 h 3441692"/>
              <a:gd name="connsiteX37" fmla="*/ 4475426 w 10684042"/>
              <a:gd name="connsiteY37" fmla="*/ 3441692 h 3441692"/>
              <a:gd name="connsiteX38" fmla="*/ 3881869 w 10684042"/>
              <a:gd name="connsiteY38" fmla="*/ 3441692 h 3441692"/>
              <a:gd name="connsiteX39" fmla="*/ 3608832 w 10684042"/>
              <a:gd name="connsiteY39" fmla="*/ 3441692 h 3441692"/>
              <a:gd name="connsiteX40" fmla="*/ 3015274 w 10684042"/>
              <a:gd name="connsiteY40" fmla="*/ 3441692 h 3441692"/>
              <a:gd name="connsiteX41" fmla="*/ 2635397 w 10684042"/>
              <a:gd name="connsiteY41" fmla="*/ 3441692 h 3441692"/>
              <a:gd name="connsiteX42" fmla="*/ 1828158 w 10684042"/>
              <a:gd name="connsiteY42" fmla="*/ 3441692 h 3441692"/>
              <a:gd name="connsiteX43" fmla="*/ 1020920 w 10684042"/>
              <a:gd name="connsiteY43" fmla="*/ 3441692 h 3441692"/>
              <a:gd name="connsiteX44" fmla="*/ 747883 w 10684042"/>
              <a:gd name="connsiteY44" fmla="*/ 3441692 h 3441692"/>
              <a:gd name="connsiteX45" fmla="*/ 0 w 10684042"/>
              <a:gd name="connsiteY45" fmla="*/ 3441692 h 3441692"/>
              <a:gd name="connsiteX46" fmla="*/ 0 w 10684042"/>
              <a:gd name="connsiteY46" fmla="*/ 2868077 h 3441692"/>
              <a:gd name="connsiteX47" fmla="*/ 0 w 10684042"/>
              <a:gd name="connsiteY47" fmla="*/ 2260044 h 3441692"/>
              <a:gd name="connsiteX48" fmla="*/ 0 w 10684042"/>
              <a:gd name="connsiteY48" fmla="*/ 1617595 h 3441692"/>
              <a:gd name="connsiteX49" fmla="*/ 0 w 10684042"/>
              <a:gd name="connsiteY49" fmla="*/ 1078397 h 3441692"/>
              <a:gd name="connsiteX50" fmla="*/ 0 w 10684042"/>
              <a:gd name="connsiteY50" fmla="*/ 608032 h 3441692"/>
              <a:gd name="connsiteX51" fmla="*/ 0 w 10684042"/>
              <a:gd name="connsiteY51" fmla="*/ 0 h 344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684042" h="3441692" fill="none" extrusionOk="0">
                <a:moveTo>
                  <a:pt x="0" y="0"/>
                </a:moveTo>
                <a:cubicBezTo>
                  <a:pt x="89516" y="-31694"/>
                  <a:pt x="153357" y="22963"/>
                  <a:pt x="273037" y="0"/>
                </a:cubicBezTo>
                <a:cubicBezTo>
                  <a:pt x="392717" y="-22963"/>
                  <a:pt x="686642" y="91109"/>
                  <a:pt x="1080275" y="0"/>
                </a:cubicBezTo>
                <a:cubicBezTo>
                  <a:pt x="1473908" y="-91109"/>
                  <a:pt x="1495486" y="27039"/>
                  <a:pt x="1887514" y="0"/>
                </a:cubicBezTo>
                <a:cubicBezTo>
                  <a:pt x="2279542" y="-27039"/>
                  <a:pt x="2189904" y="56291"/>
                  <a:pt x="2374232" y="0"/>
                </a:cubicBezTo>
                <a:cubicBezTo>
                  <a:pt x="2558560" y="-56291"/>
                  <a:pt x="2705189" y="19465"/>
                  <a:pt x="2967789" y="0"/>
                </a:cubicBezTo>
                <a:cubicBezTo>
                  <a:pt x="3230389" y="-19465"/>
                  <a:pt x="3414463" y="91729"/>
                  <a:pt x="3775028" y="0"/>
                </a:cubicBezTo>
                <a:cubicBezTo>
                  <a:pt x="4135593" y="-91729"/>
                  <a:pt x="4165148" y="448"/>
                  <a:pt x="4475426" y="0"/>
                </a:cubicBezTo>
                <a:cubicBezTo>
                  <a:pt x="4785704" y="-448"/>
                  <a:pt x="5002905" y="44906"/>
                  <a:pt x="5175825" y="0"/>
                </a:cubicBezTo>
                <a:cubicBezTo>
                  <a:pt x="5348745" y="-44906"/>
                  <a:pt x="5585764" y="53700"/>
                  <a:pt x="5769383" y="0"/>
                </a:cubicBezTo>
                <a:cubicBezTo>
                  <a:pt x="5953002" y="-53700"/>
                  <a:pt x="5937550" y="26807"/>
                  <a:pt x="6042419" y="0"/>
                </a:cubicBezTo>
                <a:cubicBezTo>
                  <a:pt x="6147288" y="-26807"/>
                  <a:pt x="6400754" y="45586"/>
                  <a:pt x="6635977" y="0"/>
                </a:cubicBezTo>
                <a:cubicBezTo>
                  <a:pt x="6871200" y="-45586"/>
                  <a:pt x="7079021" y="60397"/>
                  <a:pt x="7336376" y="0"/>
                </a:cubicBezTo>
                <a:cubicBezTo>
                  <a:pt x="7593731" y="-60397"/>
                  <a:pt x="7648859" y="21335"/>
                  <a:pt x="7823093" y="0"/>
                </a:cubicBezTo>
                <a:cubicBezTo>
                  <a:pt x="7997327" y="-21335"/>
                  <a:pt x="8063670" y="28227"/>
                  <a:pt x="8202970" y="0"/>
                </a:cubicBezTo>
                <a:cubicBezTo>
                  <a:pt x="8342270" y="-28227"/>
                  <a:pt x="8415359" y="36434"/>
                  <a:pt x="8582847" y="0"/>
                </a:cubicBezTo>
                <a:cubicBezTo>
                  <a:pt x="8750335" y="-36434"/>
                  <a:pt x="8775413" y="22675"/>
                  <a:pt x="8962724" y="0"/>
                </a:cubicBezTo>
                <a:cubicBezTo>
                  <a:pt x="9150035" y="-22675"/>
                  <a:pt x="9165524" y="28102"/>
                  <a:pt x="9342601" y="0"/>
                </a:cubicBezTo>
                <a:cubicBezTo>
                  <a:pt x="9519678" y="-28102"/>
                  <a:pt x="9507353" y="1045"/>
                  <a:pt x="9615638" y="0"/>
                </a:cubicBezTo>
                <a:cubicBezTo>
                  <a:pt x="9723923" y="-1045"/>
                  <a:pt x="9800259" y="20870"/>
                  <a:pt x="9888674" y="0"/>
                </a:cubicBezTo>
                <a:cubicBezTo>
                  <a:pt x="9977089" y="-20870"/>
                  <a:pt x="10458702" y="24334"/>
                  <a:pt x="10684042" y="0"/>
                </a:cubicBezTo>
                <a:cubicBezTo>
                  <a:pt x="10755625" y="162664"/>
                  <a:pt x="10643254" y="481988"/>
                  <a:pt x="10684042" y="608032"/>
                </a:cubicBezTo>
                <a:cubicBezTo>
                  <a:pt x="10724830" y="734076"/>
                  <a:pt x="10674898" y="906211"/>
                  <a:pt x="10684042" y="1147231"/>
                </a:cubicBezTo>
                <a:cubicBezTo>
                  <a:pt x="10693186" y="1388251"/>
                  <a:pt x="10665934" y="1466876"/>
                  <a:pt x="10684042" y="1617595"/>
                </a:cubicBezTo>
                <a:cubicBezTo>
                  <a:pt x="10702150" y="1768314"/>
                  <a:pt x="10675644" y="2040446"/>
                  <a:pt x="10684042" y="2191211"/>
                </a:cubicBezTo>
                <a:cubicBezTo>
                  <a:pt x="10692440" y="2341976"/>
                  <a:pt x="10645954" y="2472312"/>
                  <a:pt x="10684042" y="2695992"/>
                </a:cubicBezTo>
                <a:cubicBezTo>
                  <a:pt x="10722130" y="2919672"/>
                  <a:pt x="10607784" y="3244044"/>
                  <a:pt x="10684042" y="3441692"/>
                </a:cubicBezTo>
                <a:cubicBezTo>
                  <a:pt x="10567105" y="3457788"/>
                  <a:pt x="10492673" y="3428870"/>
                  <a:pt x="10304165" y="3441692"/>
                </a:cubicBezTo>
                <a:cubicBezTo>
                  <a:pt x="10115657" y="3454514"/>
                  <a:pt x="9991826" y="3425778"/>
                  <a:pt x="9710607" y="3441692"/>
                </a:cubicBezTo>
                <a:cubicBezTo>
                  <a:pt x="9429388" y="3457606"/>
                  <a:pt x="9476284" y="3436866"/>
                  <a:pt x="9330730" y="3441692"/>
                </a:cubicBezTo>
                <a:cubicBezTo>
                  <a:pt x="9185176" y="3446518"/>
                  <a:pt x="8954169" y="3417241"/>
                  <a:pt x="8630332" y="3441692"/>
                </a:cubicBezTo>
                <a:cubicBezTo>
                  <a:pt x="8306495" y="3466143"/>
                  <a:pt x="8384274" y="3413646"/>
                  <a:pt x="8143614" y="3441692"/>
                </a:cubicBezTo>
                <a:cubicBezTo>
                  <a:pt x="7902954" y="3469738"/>
                  <a:pt x="7838942" y="3406838"/>
                  <a:pt x="7550056" y="3441692"/>
                </a:cubicBezTo>
                <a:cubicBezTo>
                  <a:pt x="7261170" y="3476546"/>
                  <a:pt x="7144460" y="3397455"/>
                  <a:pt x="6956498" y="3441692"/>
                </a:cubicBezTo>
                <a:cubicBezTo>
                  <a:pt x="6768536" y="3485929"/>
                  <a:pt x="6566989" y="3392869"/>
                  <a:pt x="6362941" y="3441692"/>
                </a:cubicBezTo>
                <a:cubicBezTo>
                  <a:pt x="6158893" y="3490515"/>
                  <a:pt x="5944674" y="3357868"/>
                  <a:pt x="5662542" y="3441692"/>
                </a:cubicBezTo>
                <a:cubicBezTo>
                  <a:pt x="5380410" y="3525516"/>
                  <a:pt x="5310558" y="3390851"/>
                  <a:pt x="5175825" y="3441692"/>
                </a:cubicBezTo>
                <a:cubicBezTo>
                  <a:pt x="5041092" y="3492533"/>
                  <a:pt x="4821848" y="3372435"/>
                  <a:pt x="4475426" y="3441692"/>
                </a:cubicBezTo>
                <a:cubicBezTo>
                  <a:pt x="4129004" y="3510949"/>
                  <a:pt x="4115661" y="3374293"/>
                  <a:pt x="3881869" y="3441692"/>
                </a:cubicBezTo>
                <a:cubicBezTo>
                  <a:pt x="3648077" y="3509091"/>
                  <a:pt x="3706223" y="3436242"/>
                  <a:pt x="3608832" y="3441692"/>
                </a:cubicBezTo>
                <a:cubicBezTo>
                  <a:pt x="3511441" y="3447142"/>
                  <a:pt x="3265247" y="3438959"/>
                  <a:pt x="3015274" y="3441692"/>
                </a:cubicBezTo>
                <a:cubicBezTo>
                  <a:pt x="2765301" y="3444425"/>
                  <a:pt x="2728738" y="3419381"/>
                  <a:pt x="2635397" y="3441692"/>
                </a:cubicBezTo>
                <a:cubicBezTo>
                  <a:pt x="2542056" y="3464003"/>
                  <a:pt x="2108188" y="3440590"/>
                  <a:pt x="1828158" y="3441692"/>
                </a:cubicBezTo>
                <a:cubicBezTo>
                  <a:pt x="1548128" y="3442794"/>
                  <a:pt x="1272658" y="3419611"/>
                  <a:pt x="1020920" y="3441692"/>
                </a:cubicBezTo>
                <a:cubicBezTo>
                  <a:pt x="769182" y="3463773"/>
                  <a:pt x="834745" y="3436930"/>
                  <a:pt x="747883" y="3441692"/>
                </a:cubicBezTo>
                <a:cubicBezTo>
                  <a:pt x="661021" y="3446454"/>
                  <a:pt x="218705" y="3379428"/>
                  <a:pt x="0" y="3441692"/>
                </a:cubicBezTo>
                <a:cubicBezTo>
                  <a:pt x="-65142" y="3303215"/>
                  <a:pt x="12765" y="3090786"/>
                  <a:pt x="0" y="2868077"/>
                </a:cubicBezTo>
                <a:cubicBezTo>
                  <a:pt x="-12765" y="2645369"/>
                  <a:pt x="25662" y="2450822"/>
                  <a:pt x="0" y="2260044"/>
                </a:cubicBezTo>
                <a:cubicBezTo>
                  <a:pt x="-25662" y="2069266"/>
                  <a:pt x="73805" y="1848483"/>
                  <a:pt x="0" y="1617595"/>
                </a:cubicBezTo>
                <a:cubicBezTo>
                  <a:pt x="-73805" y="1386707"/>
                  <a:pt x="5769" y="1281517"/>
                  <a:pt x="0" y="1078397"/>
                </a:cubicBezTo>
                <a:cubicBezTo>
                  <a:pt x="-5769" y="875277"/>
                  <a:pt x="46354" y="824420"/>
                  <a:pt x="0" y="608032"/>
                </a:cubicBezTo>
                <a:cubicBezTo>
                  <a:pt x="-46354" y="391644"/>
                  <a:pt x="39677" y="258765"/>
                  <a:pt x="0" y="0"/>
                </a:cubicBezTo>
                <a:close/>
              </a:path>
              <a:path w="10684042" h="3441692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41469" y="219460"/>
                  <a:pt x="10615627" y="334624"/>
                  <a:pt x="10684042" y="608032"/>
                </a:cubicBezTo>
                <a:cubicBezTo>
                  <a:pt x="10752457" y="881440"/>
                  <a:pt x="10648616" y="1046055"/>
                  <a:pt x="10684042" y="1216065"/>
                </a:cubicBezTo>
                <a:cubicBezTo>
                  <a:pt x="10719468" y="1386075"/>
                  <a:pt x="10651483" y="1624889"/>
                  <a:pt x="10684042" y="1789680"/>
                </a:cubicBezTo>
                <a:cubicBezTo>
                  <a:pt x="10716601" y="1954472"/>
                  <a:pt x="10681390" y="2167108"/>
                  <a:pt x="10684042" y="2328878"/>
                </a:cubicBezTo>
                <a:cubicBezTo>
                  <a:pt x="10686694" y="2490648"/>
                  <a:pt x="10568383" y="2959776"/>
                  <a:pt x="10684042" y="3441692"/>
                </a:cubicBezTo>
                <a:cubicBezTo>
                  <a:pt x="10548117" y="3458709"/>
                  <a:pt x="10456552" y="3439838"/>
                  <a:pt x="10304165" y="3441692"/>
                </a:cubicBezTo>
                <a:cubicBezTo>
                  <a:pt x="10151778" y="3443546"/>
                  <a:pt x="9707463" y="3368282"/>
                  <a:pt x="9496926" y="3441692"/>
                </a:cubicBezTo>
                <a:cubicBezTo>
                  <a:pt x="9286389" y="3515102"/>
                  <a:pt x="9072157" y="3416194"/>
                  <a:pt x="8796528" y="3441692"/>
                </a:cubicBezTo>
                <a:cubicBezTo>
                  <a:pt x="8520899" y="3467190"/>
                  <a:pt x="8445112" y="3434748"/>
                  <a:pt x="8096130" y="3441692"/>
                </a:cubicBezTo>
                <a:cubicBezTo>
                  <a:pt x="7747148" y="3448636"/>
                  <a:pt x="7956022" y="3423132"/>
                  <a:pt x="7823093" y="3441692"/>
                </a:cubicBezTo>
                <a:cubicBezTo>
                  <a:pt x="7690164" y="3460252"/>
                  <a:pt x="7631944" y="3415098"/>
                  <a:pt x="7550056" y="3441692"/>
                </a:cubicBezTo>
                <a:cubicBezTo>
                  <a:pt x="7468168" y="3468286"/>
                  <a:pt x="7210524" y="3416741"/>
                  <a:pt x="6956498" y="3441692"/>
                </a:cubicBezTo>
                <a:cubicBezTo>
                  <a:pt x="6702472" y="3466643"/>
                  <a:pt x="6495126" y="3427616"/>
                  <a:pt x="6362941" y="3441692"/>
                </a:cubicBezTo>
                <a:cubicBezTo>
                  <a:pt x="6230756" y="3455768"/>
                  <a:pt x="5807069" y="3365954"/>
                  <a:pt x="5662542" y="3441692"/>
                </a:cubicBezTo>
                <a:cubicBezTo>
                  <a:pt x="5518015" y="3517430"/>
                  <a:pt x="5224924" y="3425249"/>
                  <a:pt x="4855304" y="3441692"/>
                </a:cubicBezTo>
                <a:cubicBezTo>
                  <a:pt x="4485684" y="3458135"/>
                  <a:pt x="4480397" y="3408062"/>
                  <a:pt x="4261746" y="3441692"/>
                </a:cubicBezTo>
                <a:cubicBezTo>
                  <a:pt x="4043095" y="3475322"/>
                  <a:pt x="3899719" y="3427066"/>
                  <a:pt x="3775028" y="3441692"/>
                </a:cubicBezTo>
                <a:cubicBezTo>
                  <a:pt x="3650337" y="3456318"/>
                  <a:pt x="3433306" y="3375368"/>
                  <a:pt x="3181470" y="3441692"/>
                </a:cubicBezTo>
                <a:cubicBezTo>
                  <a:pt x="2929634" y="3508016"/>
                  <a:pt x="2948532" y="3396928"/>
                  <a:pt x="2801593" y="3441692"/>
                </a:cubicBezTo>
                <a:cubicBezTo>
                  <a:pt x="2654654" y="3486456"/>
                  <a:pt x="2592594" y="3420229"/>
                  <a:pt x="2528557" y="3441692"/>
                </a:cubicBezTo>
                <a:cubicBezTo>
                  <a:pt x="2464520" y="3463155"/>
                  <a:pt x="2060068" y="3385112"/>
                  <a:pt x="1934999" y="3441692"/>
                </a:cubicBezTo>
                <a:cubicBezTo>
                  <a:pt x="1809930" y="3498272"/>
                  <a:pt x="1666985" y="3397474"/>
                  <a:pt x="1555122" y="3441692"/>
                </a:cubicBezTo>
                <a:cubicBezTo>
                  <a:pt x="1443259" y="3485910"/>
                  <a:pt x="1100667" y="3377753"/>
                  <a:pt x="854723" y="3441692"/>
                </a:cubicBezTo>
                <a:cubicBezTo>
                  <a:pt x="608779" y="3505631"/>
                  <a:pt x="639229" y="3431081"/>
                  <a:pt x="581687" y="3441692"/>
                </a:cubicBezTo>
                <a:cubicBezTo>
                  <a:pt x="524145" y="3452303"/>
                  <a:pt x="276822" y="3437060"/>
                  <a:pt x="0" y="3441692"/>
                </a:cubicBezTo>
                <a:cubicBezTo>
                  <a:pt x="-35354" y="3238271"/>
                  <a:pt x="56330" y="3085334"/>
                  <a:pt x="0" y="2936911"/>
                </a:cubicBezTo>
                <a:cubicBezTo>
                  <a:pt x="-56330" y="2788488"/>
                  <a:pt x="42361" y="2454989"/>
                  <a:pt x="0" y="2328878"/>
                </a:cubicBezTo>
                <a:cubicBezTo>
                  <a:pt x="-42361" y="2202767"/>
                  <a:pt x="41968" y="1963778"/>
                  <a:pt x="0" y="1720846"/>
                </a:cubicBezTo>
                <a:cubicBezTo>
                  <a:pt x="-41968" y="1477914"/>
                  <a:pt x="23689" y="1437823"/>
                  <a:pt x="0" y="1181648"/>
                </a:cubicBezTo>
                <a:cubicBezTo>
                  <a:pt x="-23689" y="925473"/>
                  <a:pt x="57591" y="870862"/>
                  <a:pt x="0" y="573615"/>
                </a:cubicBezTo>
                <a:cubicBezTo>
                  <a:pt x="-57591" y="276368"/>
                  <a:pt x="44750" y="126135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E2DBF0-8D51-E804-4A82-46068405A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Text-Filter-Operatoren #1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8944CA3-B56C-1644-DDA2-00B370E05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646000"/>
              </p:ext>
            </p:extLst>
          </p:nvPr>
        </p:nvGraphicFramePr>
        <p:xfrm>
          <a:off x="938426" y="1372574"/>
          <a:ext cx="10315160" cy="31094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355469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3189705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769986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Operator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= "Lorenz"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145866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marL="0" marR="0" lvl="0" indent="0" algn="l" defTabSz="91467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kern="1200" dirty="0">
                          <a:solidFill>
                            <a:schemeClr val="dk1"/>
                          </a:solidFill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Text LIKE "Lorenz"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006363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marL="0" marR="0" lvl="0" indent="0" algn="l" defTabSz="91467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LIKE "*Lorenz*"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776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799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LIKE "*Lorenz"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781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792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88821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LIKE "Lorenz*"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9923566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C6B16CD7-A03D-453E-9944-7E1B356D9B8F}"/>
                  </a:ext>
                </a:extLst>
              </p14:cNvPr>
              <p14:cNvContentPartPr/>
              <p14:nvPr/>
            </p14:nvContentPartPr>
            <p14:xfrm>
              <a:off x="10540926" y="2018957"/>
              <a:ext cx="656122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C6B16CD7-A03D-453E-9944-7E1B356D9B8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25090" y="1955597"/>
                <a:ext cx="687434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AEEAC82E-B56B-2152-44E3-21745ADDFD83}"/>
                  </a:ext>
                </a:extLst>
              </p14:cNvPr>
              <p14:cNvContentPartPr/>
              <p14:nvPr/>
            </p14:nvContentPartPr>
            <p14:xfrm>
              <a:off x="10540926" y="4098203"/>
              <a:ext cx="656122" cy="2606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AEEAC82E-B56B-2152-44E3-21745ADDFD8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25090" y="4034843"/>
                <a:ext cx="687434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5DF00DE3-303A-B9AC-5061-662A27408F74}"/>
                  </a:ext>
                </a:extLst>
              </p14:cNvPr>
              <p14:cNvContentPartPr/>
              <p14:nvPr/>
            </p14:nvContentPartPr>
            <p14:xfrm>
              <a:off x="10540926" y="2538013"/>
              <a:ext cx="656122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5DF00DE3-303A-B9AC-5061-662A27408F7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25090" y="2474653"/>
                <a:ext cx="687434" cy="387360"/>
              </a:xfrm>
              <a:prstGeom prst="rect">
                <a:avLst/>
              </a:prstGeom>
            </p:spPr>
          </p:pic>
        </mc:Fallback>
      </mc:AlternateContent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CA191BEC-8887-EC10-0168-7F3CF8F1AA1A}"/>
              </a:ext>
            </a:extLst>
          </p:cNvPr>
          <p:cNvGrpSpPr/>
          <p:nvPr/>
        </p:nvGrpSpPr>
        <p:grpSpPr>
          <a:xfrm>
            <a:off x="8484799" y="870489"/>
            <a:ext cx="3029756" cy="4255987"/>
            <a:chOff x="8592712" y="1371600"/>
            <a:chExt cx="3029756" cy="3530009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E9D00DB3-D616-5AFE-B801-74478EE10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92712" y="1508044"/>
              <a:ext cx="790685" cy="3149016"/>
            </a:xfrm>
            <a:prstGeom prst="rect">
              <a:avLst/>
            </a:prstGeom>
          </p:spPr>
        </p:pic>
        <p:sp useBgFill="1">
          <p:nvSpPr>
            <p:cNvPr id="10" name="Rechteck 9">
              <a:extLst>
                <a:ext uri="{FF2B5EF4-FFF2-40B4-BE49-F238E27FC236}">
                  <a16:creationId xmlns:a16="http://schemas.microsoft.com/office/drawing/2014/main" id="{96880CE7-1184-600F-583E-34A6BCBAE05F}"/>
                </a:ext>
              </a:extLst>
            </p:cNvPr>
            <p:cNvSpPr/>
            <p:nvPr/>
          </p:nvSpPr>
          <p:spPr>
            <a:xfrm>
              <a:off x="9250326" y="1371600"/>
              <a:ext cx="2372142" cy="353000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0B8DE22-AD45-BF98-AE6B-86192F34D976}"/>
              </a:ext>
            </a:extLst>
          </p:cNvPr>
          <p:cNvGrpSpPr/>
          <p:nvPr/>
        </p:nvGrpSpPr>
        <p:grpSpPr>
          <a:xfrm>
            <a:off x="2773904" y="3011343"/>
            <a:ext cx="172903" cy="835315"/>
            <a:chOff x="2773904" y="3011343"/>
            <a:chExt cx="172903" cy="835315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70A7BC16-2406-9D31-58B2-3D3D2CFD8D1B}"/>
                    </a:ext>
                  </a:extLst>
                </p14:cNvPr>
                <p14:cNvContentPartPr/>
                <p14:nvPr/>
              </p14:nvContentPartPr>
              <p14:xfrm>
                <a:off x="2784739" y="3011343"/>
                <a:ext cx="162068" cy="305789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70A7BC16-2406-9D31-58B2-3D3D2CFD8D1B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768927" y="2947952"/>
                  <a:ext cx="193332" cy="43257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546F45E0-F98B-180A-151D-80BD9A6BA68F}"/>
                    </a:ext>
                  </a:extLst>
                </p14:cNvPr>
                <p14:cNvContentPartPr/>
                <p14:nvPr/>
              </p14:nvContentPartPr>
              <p14:xfrm>
                <a:off x="2773904" y="3540869"/>
                <a:ext cx="162068" cy="305789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546F45E0-F98B-180A-151D-80BD9A6BA68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758092" y="3477478"/>
                  <a:ext cx="193332" cy="432571"/>
                </a:xfrm>
                <a:prstGeom prst="rect">
                  <a:avLst/>
                </a:prstGeom>
              </p:spPr>
            </p:pic>
          </mc:Fallback>
        </mc:AlternateContent>
      </p:grpSp>
    </p:spTree>
    <p:custDataLst>
      <p:tags r:id="rId1"/>
    </p:custDataLst>
    <p:extLst>
      <p:ext uri="{BB962C8B-B14F-4D97-AF65-F5344CB8AC3E}">
        <p14:creationId xmlns:p14="http://schemas.microsoft.com/office/powerpoint/2010/main" val="278620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034"/>
    </mc:Choice>
    <mc:Fallback xmlns="">
      <p:transition spd="slow" advTm="670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Filter-Operatoren für Texte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[Text] &lt;&gt; "Lorenz"</a:t>
            </a:r>
          </a:p>
          <a:p>
            <a:r>
              <a:rPr lang="de-DE" dirty="0"/>
              <a:t>[Text] NOT LIKE "*Lorenz*"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&lt;&gt;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1.065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>
            <a:normAutofit/>
          </a:bodyPr>
          <a:lstStyle/>
          <a:p>
            <a:r>
              <a:rPr lang="de-DE" dirty="0"/>
              <a:t>NOT LIKE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1.473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138 %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39136" y="1971708"/>
              <a:ext cx="433899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23306" y="1908348"/>
                <a:ext cx="465200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A740742C-8762-64DE-54BB-BBE5DA4C428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041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961"/>
    </mc:Choice>
    <mc:Fallback xmlns="">
      <p:transition spd="slow" advTm="359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4477934B-9FA0-F8BD-E262-7ABCF9DCF370}"/>
              </a:ext>
            </a:extLst>
          </p:cNvPr>
          <p:cNvSpPr/>
          <p:nvPr/>
        </p:nvSpPr>
        <p:spPr>
          <a:xfrm>
            <a:off x="750772" y="1219955"/>
            <a:ext cx="10684042" cy="3863034"/>
          </a:xfrm>
          <a:custGeom>
            <a:avLst/>
            <a:gdLst>
              <a:gd name="connsiteX0" fmla="*/ 0 w 10684042"/>
              <a:gd name="connsiteY0" fmla="*/ 0 h 3863034"/>
              <a:gd name="connsiteX1" fmla="*/ 700398 w 10684042"/>
              <a:gd name="connsiteY1" fmla="*/ 0 h 3863034"/>
              <a:gd name="connsiteX2" fmla="*/ 1400797 w 10684042"/>
              <a:gd name="connsiteY2" fmla="*/ 0 h 3863034"/>
              <a:gd name="connsiteX3" fmla="*/ 2101195 w 10684042"/>
              <a:gd name="connsiteY3" fmla="*/ 0 h 3863034"/>
              <a:gd name="connsiteX4" fmla="*/ 2694753 w 10684042"/>
              <a:gd name="connsiteY4" fmla="*/ 0 h 3863034"/>
              <a:gd name="connsiteX5" fmla="*/ 2967789 w 10684042"/>
              <a:gd name="connsiteY5" fmla="*/ 0 h 3863034"/>
              <a:gd name="connsiteX6" fmla="*/ 3561347 w 10684042"/>
              <a:gd name="connsiteY6" fmla="*/ 0 h 3863034"/>
              <a:gd name="connsiteX7" fmla="*/ 4261746 w 10684042"/>
              <a:gd name="connsiteY7" fmla="*/ 0 h 3863034"/>
              <a:gd name="connsiteX8" fmla="*/ 4748463 w 10684042"/>
              <a:gd name="connsiteY8" fmla="*/ 0 h 3863034"/>
              <a:gd name="connsiteX9" fmla="*/ 5128340 w 10684042"/>
              <a:gd name="connsiteY9" fmla="*/ 0 h 3863034"/>
              <a:gd name="connsiteX10" fmla="*/ 5508217 w 10684042"/>
              <a:gd name="connsiteY10" fmla="*/ 0 h 3863034"/>
              <a:gd name="connsiteX11" fmla="*/ 5888094 w 10684042"/>
              <a:gd name="connsiteY11" fmla="*/ 0 h 3863034"/>
              <a:gd name="connsiteX12" fmla="*/ 6267971 w 10684042"/>
              <a:gd name="connsiteY12" fmla="*/ 0 h 3863034"/>
              <a:gd name="connsiteX13" fmla="*/ 6541008 w 10684042"/>
              <a:gd name="connsiteY13" fmla="*/ 0 h 3863034"/>
              <a:gd name="connsiteX14" fmla="*/ 6814045 w 10684042"/>
              <a:gd name="connsiteY14" fmla="*/ 0 h 3863034"/>
              <a:gd name="connsiteX15" fmla="*/ 7514443 w 10684042"/>
              <a:gd name="connsiteY15" fmla="*/ 0 h 3863034"/>
              <a:gd name="connsiteX16" fmla="*/ 8214841 w 10684042"/>
              <a:gd name="connsiteY16" fmla="*/ 0 h 3863034"/>
              <a:gd name="connsiteX17" fmla="*/ 8487878 w 10684042"/>
              <a:gd name="connsiteY17" fmla="*/ 0 h 3863034"/>
              <a:gd name="connsiteX18" fmla="*/ 8867755 w 10684042"/>
              <a:gd name="connsiteY18" fmla="*/ 0 h 3863034"/>
              <a:gd name="connsiteX19" fmla="*/ 9461313 w 10684042"/>
              <a:gd name="connsiteY19" fmla="*/ 0 h 3863034"/>
              <a:gd name="connsiteX20" fmla="*/ 9948030 w 10684042"/>
              <a:gd name="connsiteY20" fmla="*/ 0 h 3863034"/>
              <a:gd name="connsiteX21" fmla="*/ 10684042 w 10684042"/>
              <a:gd name="connsiteY21" fmla="*/ 0 h 3863034"/>
              <a:gd name="connsiteX22" fmla="*/ 10684042 w 10684042"/>
              <a:gd name="connsiteY22" fmla="*/ 551862 h 3863034"/>
              <a:gd name="connsiteX23" fmla="*/ 10684042 w 10684042"/>
              <a:gd name="connsiteY23" fmla="*/ 1142354 h 3863034"/>
              <a:gd name="connsiteX24" fmla="*/ 10684042 w 10684042"/>
              <a:gd name="connsiteY24" fmla="*/ 1732847 h 3863034"/>
              <a:gd name="connsiteX25" fmla="*/ 10684042 w 10684042"/>
              <a:gd name="connsiteY25" fmla="*/ 2361969 h 3863034"/>
              <a:gd name="connsiteX26" fmla="*/ 10684042 w 10684042"/>
              <a:gd name="connsiteY26" fmla="*/ 2875201 h 3863034"/>
              <a:gd name="connsiteX27" fmla="*/ 10684042 w 10684042"/>
              <a:gd name="connsiteY27" fmla="*/ 3311172 h 3863034"/>
              <a:gd name="connsiteX28" fmla="*/ 10684042 w 10684042"/>
              <a:gd name="connsiteY28" fmla="*/ 3863034 h 3863034"/>
              <a:gd name="connsiteX29" fmla="*/ 10197325 w 10684042"/>
              <a:gd name="connsiteY29" fmla="*/ 3863034 h 3863034"/>
              <a:gd name="connsiteX30" fmla="*/ 9496926 w 10684042"/>
              <a:gd name="connsiteY30" fmla="*/ 3863034 h 3863034"/>
              <a:gd name="connsiteX31" fmla="*/ 9010209 w 10684042"/>
              <a:gd name="connsiteY31" fmla="*/ 3863034 h 3863034"/>
              <a:gd name="connsiteX32" fmla="*/ 8309810 w 10684042"/>
              <a:gd name="connsiteY32" fmla="*/ 3863034 h 3863034"/>
              <a:gd name="connsiteX33" fmla="*/ 7716253 w 10684042"/>
              <a:gd name="connsiteY33" fmla="*/ 3863034 h 3863034"/>
              <a:gd name="connsiteX34" fmla="*/ 7443216 w 10684042"/>
              <a:gd name="connsiteY34" fmla="*/ 3863034 h 3863034"/>
              <a:gd name="connsiteX35" fmla="*/ 6849658 w 10684042"/>
              <a:gd name="connsiteY35" fmla="*/ 3863034 h 3863034"/>
              <a:gd name="connsiteX36" fmla="*/ 6469781 w 10684042"/>
              <a:gd name="connsiteY36" fmla="*/ 3863034 h 3863034"/>
              <a:gd name="connsiteX37" fmla="*/ 5662542 w 10684042"/>
              <a:gd name="connsiteY37" fmla="*/ 3863034 h 3863034"/>
              <a:gd name="connsiteX38" fmla="*/ 4855304 w 10684042"/>
              <a:gd name="connsiteY38" fmla="*/ 3863034 h 3863034"/>
              <a:gd name="connsiteX39" fmla="*/ 4582267 w 10684042"/>
              <a:gd name="connsiteY39" fmla="*/ 3863034 h 3863034"/>
              <a:gd name="connsiteX40" fmla="*/ 4095549 w 10684042"/>
              <a:gd name="connsiteY40" fmla="*/ 3863034 h 3863034"/>
              <a:gd name="connsiteX41" fmla="*/ 3501992 w 10684042"/>
              <a:gd name="connsiteY41" fmla="*/ 3863034 h 3863034"/>
              <a:gd name="connsiteX42" fmla="*/ 2908434 w 10684042"/>
              <a:gd name="connsiteY42" fmla="*/ 3863034 h 3863034"/>
              <a:gd name="connsiteX43" fmla="*/ 2314876 w 10684042"/>
              <a:gd name="connsiteY43" fmla="*/ 3863034 h 3863034"/>
              <a:gd name="connsiteX44" fmla="*/ 1614477 w 10684042"/>
              <a:gd name="connsiteY44" fmla="*/ 3863034 h 3863034"/>
              <a:gd name="connsiteX45" fmla="*/ 807239 w 10684042"/>
              <a:gd name="connsiteY45" fmla="*/ 3863034 h 3863034"/>
              <a:gd name="connsiteX46" fmla="*/ 0 w 10684042"/>
              <a:gd name="connsiteY46" fmla="*/ 3863034 h 3863034"/>
              <a:gd name="connsiteX47" fmla="*/ 0 w 10684042"/>
              <a:gd name="connsiteY47" fmla="*/ 3427063 h 3863034"/>
              <a:gd name="connsiteX48" fmla="*/ 0 w 10684042"/>
              <a:gd name="connsiteY48" fmla="*/ 2952462 h 3863034"/>
              <a:gd name="connsiteX49" fmla="*/ 0 w 10684042"/>
              <a:gd name="connsiteY49" fmla="*/ 2323339 h 3863034"/>
              <a:gd name="connsiteX50" fmla="*/ 0 w 10684042"/>
              <a:gd name="connsiteY50" fmla="*/ 1771477 h 3863034"/>
              <a:gd name="connsiteX51" fmla="*/ 0 w 10684042"/>
              <a:gd name="connsiteY51" fmla="*/ 1258245 h 3863034"/>
              <a:gd name="connsiteX52" fmla="*/ 0 w 10684042"/>
              <a:gd name="connsiteY52" fmla="*/ 629123 h 3863034"/>
              <a:gd name="connsiteX53" fmla="*/ 0 w 10684042"/>
              <a:gd name="connsiteY53" fmla="*/ 0 h 386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0684042" h="3863034" fill="none" extrusionOk="0">
                <a:moveTo>
                  <a:pt x="0" y="0"/>
                </a:moveTo>
                <a:cubicBezTo>
                  <a:pt x="348769" y="-51257"/>
                  <a:pt x="536107" y="72713"/>
                  <a:pt x="700398" y="0"/>
                </a:cubicBezTo>
                <a:cubicBezTo>
                  <a:pt x="864689" y="-72713"/>
                  <a:pt x="1086846" y="82029"/>
                  <a:pt x="1400797" y="0"/>
                </a:cubicBezTo>
                <a:cubicBezTo>
                  <a:pt x="1714748" y="-82029"/>
                  <a:pt x="1929507" y="45911"/>
                  <a:pt x="2101195" y="0"/>
                </a:cubicBezTo>
                <a:cubicBezTo>
                  <a:pt x="2272883" y="-45911"/>
                  <a:pt x="2511134" y="53700"/>
                  <a:pt x="2694753" y="0"/>
                </a:cubicBezTo>
                <a:cubicBezTo>
                  <a:pt x="2878372" y="-53700"/>
                  <a:pt x="2862920" y="26807"/>
                  <a:pt x="2967789" y="0"/>
                </a:cubicBezTo>
                <a:cubicBezTo>
                  <a:pt x="3072658" y="-26807"/>
                  <a:pt x="3326124" y="45586"/>
                  <a:pt x="3561347" y="0"/>
                </a:cubicBezTo>
                <a:cubicBezTo>
                  <a:pt x="3796570" y="-45586"/>
                  <a:pt x="4004391" y="60397"/>
                  <a:pt x="4261746" y="0"/>
                </a:cubicBezTo>
                <a:cubicBezTo>
                  <a:pt x="4519101" y="-60397"/>
                  <a:pt x="4574229" y="21335"/>
                  <a:pt x="4748463" y="0"/>
                </a:cubicBezTo>
                <a:cubicBezTo>
                  <a:pt x="4922697" y="-21335"/>
                  <a:pt x="4989040" y="28227"/>
                  <a:pt x="5128340" y="0"/>
                </a:cubicBezTo>
                <a:cubicBezTo>
                  <a:pt x="5267640" y="-28227"/>
                  <a:pt x="5340729" y="36434"/>
                  <a:pt x="5508217" y="0"/>
                </a:cubicBezTo>
                <a:cubicBezTo>
                  <a:pt x="5675705" y="-36434"/>
                  <a:pt x="5700783" y="22675"/>
                  <a:pt x="5888094" y="0"/>
                </a:cubicBezTo>
                <a:cubicBezTo>
                  <a:pt x="6075405" y="-22675"/>
                  <a:pt x="6090894" y="28102"/>
                  <a:pt x="6267971" y="0"/>
                </a:cubicBezTo>
                <a:cubicBezTo>
                  <a:pt x="6445048" y="-28102"/>
                  <a:pt x="6432723" y="1045"/>
                  <a:pt x="6541008" y="0"/>
                </a:cubicBezTo>
                <a:cubicBezTo>
                  <a:pt x="6649293" y="-1045"/>
                  <a:pt x="6718245" y="8464"/>
                  <a:pt x="6814045" y="0"/>
                </a:cubicBezTo>
                <a:cubicBezTo>
                  <a:pt x="6909845" y="-8464"/>
                  <a:pt x="7281328" y="4162"/>
                  <a:pt x="7514443" y="0"/>
                </a:cubicBezTo>
                <a:cubicBezTo>
                  <a:pt x="7747558" y="-4162"/>
                  <a:pt x="8015436" y="64122"/>
                  <a:pt x="8214841" y="0"/>
                </a:cubicBezTo>
                <a:cubicBezTo>
                  <a:pt x="8414246" y="-64122"/>
                  <a:pt x="8420587" y="17749"/>
                  <a:pt x="8487878" y="0"/>
                </a:cubicBezTo>
                <a:cubicBezTo>
                  <a:pt x="8555169" y="-17749"/>
                  <a:pt x="8770065" y="31256"/>
                  <a:pt x="8867755" y="0"/>
                </a:cubicBezTo>
                <a:cubicBezTo>
                  <a:pt x="8965445" y="-31256"/>
                  <a:pt x="9315022" y="54615"/>
                  <a:pt x="9461313" y="0"/>
                </a:cubicBezTo>
                <a:cubicBezTo>
                  <a:pt x="9607604" y="-54615"/>
                  <a:pt x="9833352" y="2639"/>
                  <a:pt x="9948030" y="0"/>
                </a:cubicBezTo>
                <a:cubicBezTo>
                  <a:pt x="10062708" y="-2639"/>
                  <a:pt x="10328212" y="6377"/>
                  <a:pt x="10684042" y="0"/>
                </a:cubicBezTo>
                <a:cubicBezTo>
                  <a:pt x="10734999" y="171034"/>
                  <a:pt x="10626374" y="315084"/>
                  <a:pt x="10684042" y="551862"/>
                </a:cubicBezTo>
                <a:cubicBezTo>
                  <a:pt x="10741710" y="788640"/>
                  <a:pt x="10682476" y="1010779"/>
                  <a:pt x="10684042" y="1142354"/>
                </a:cubicBezTo>
                <a:cubicBezTo>
                  <a:pt x="10685608" y="1273929"/>
                  <a:pt x="10648286" y="1461323"/>
                  <a:pt x="10684042" y="1732847"/>
                </a:cubicBezTo>
                <a:cubicBezTo>
                  <a:pt x="10719798" y="2004371"/>
                  <a:pt x="10646215" y="2075804"/>
                  <a:pt x="10684042" y="2361969"/>
                </a:cubicBezTo>
                <a:cubicBezTo>
                  <a:pt x="10721869" y="2648134"/>
                  <a:pt x="10643116" y="2768891"/>
                  <a:pt x="10684042" y="2875201"/>
                </a:cubicBezTo>
                <a:cubicBezTo>
                  <a:pt x="10724968" y="2981511"/>
                  <a:pt x="10675542" y="3202288"/>
                  <a:pt x="10684042" y="3311172"/>
                </a:cubicBezTo>
                <a:cubicBezTo>
                  <a:pt x="10692542" y="3420056"/>
                  <a:pt x="10655169" y="3641528"/>
                  <a:pt x="10684042" y="3863034"/>
                </a:cubicBezTo>
                <a:cubicBezTo>
                  <a:pt x="10544852" y="3908621"/>
                  <a:pt x="10363681" y="3835137"/>
                  <a:pt x="10197325" y="3863034"/>
                </a:cubicBezTo>
                <a:cubicBezTo>
                  <a:pt x="10030969" y="3890931"/>
                  <a:pt x="9779058" y="3779210"/>
                  <a:pt x="9496926" y="3863034"/>
                </a:cubicBezTo>
                <a:cubicBezTo>
                  <a:pt x="9214794" y="3946858"/>
                  <a:pt x="9144942" y="3812193"/>
                  <a:pt x="9010209" y="3863034"/>
                </a:cubicBezTo>
                <a:cubicBezTo>
                  <a:pt x="8875476" y="3913875"/>
                  <a:pt x="8656232" y="3793777"/>
                  <a:pt x="8309810" y="3863034"/>
                </a:cubicBezTo>
                <a:cubicBezTo>
                  <a:pt x="7963388" y="3932291"/>
                  <a:pt x="7950045" y="3795635"/>
                  <a:pt x="7716253" y="3863034"/>
                </a:cubicBezTo>
                <a:cubicBezTo>
                  <a:pt x="7482461" y="3930433"/>
                  <a:pt x="7540607" y="3857584"/>
                  <a:pt x="7443216" y="3863034"/>
                </a:cubicBezTo>
                <a:cubicBezTo>
                  <a:pt x="7345825" y="3868484"/>
                  <a:pt x="7099631" y="3860301"/>
                  <a:pt x="6849658" y="3863034"/>
                </a:cubicBezTo>
                <a:cubicBezTo>
                  <a:pt x="6599685" y="3865767"/>
                  <a:pt x="6563122" y="3840723"/>
                  <a:pt x="6469781" y="3863034"/>
                </a:cubicBezTo>
                <a:cubicBezTo>
                  <a:pt x="6376440" y="3885345"/>
                  <a:pt x="5942572" y="3861932"/>
                  <a:pt x="5662542" y="3863034"/>
                </a:cubicBezTo>
                <a:cubicBezTo>
                  <a:pt x="5382512" y="3864136"/>
                  <a:pt x="5107042" y="3840953"/>
                  <a:pt x="4855304" y="3863034"/>
                </a:cubicBezTo>
                <a:cubicBezTo>
                  <a:pt x="4603566" y="3885115"/>
                  <a:pt x="4669129" y="3858272"/>
                  <a:pt x="4582267" y="3863034"/>
                </a:cubicBezTo>
                <a:cubicBezTo>
                  <a:pt x="4495405" y="3867796"/>
                  <a:pt x="4295092" y="3807087"/>
                  <a:pt x="4095549" y="3863034"/>
                </a:cubicBezTo>
                <a:cubicBezTo>
                  <a:pt x="3896006" y="3918981"/>
                  <a:pt x="3716981" y="3860916"/>
                  <a:pt x="3501992" y="3863034"/>
                </a:cubicBezTo>
                <a:cubicBezTo>
                  <a:pt x="3287003" y="3865152"/>
                  <a:pt x="3178577" y="3840112"/>
                  <a:pt x="2908434" y="3863034"/>
                </a:cubicBezTo>
                <a:cubicBezTo>
                  <a:pt x="2638291" y="3885956"/>
                  <a:pt x="2468240" y="3849288"/>
                  <a:pt x="2314876" y="3863034"/>
                </a:cubicBezTo>
                <a:cubicBezTo>
                  <a:pt x="2161512" y="3876780"/>
                  <a:pt x="1755832" y="3829025"/>
                  <a:pt x="1614477" y="3863034"/>
                </a:cubicBezTo>
                <a:cubicBezTo>
                  <a:pt x="1473122" y="3897043"/>
                  <a:pt x="1064178" y="3792242"/>
                  <a:pt x="807239" y="3863034"/>
                </a:cubicBezTo>
                <a:cubicBezTo>
                  <a:pt x="550300" y="3933826"/>
                  <a:pt x="394423" y="3799794"/>
                  <a:pt x="0" y="3863034"/>
                </a:cubicBezTo>
                <a:cubicBezTo>
                  <a:pt x="-10501" y="3668022"/>
                  <a:pt x="2630" y="3575320"/>
                  <a:pt x="0" y="3427063"/>
                </a:cubicBezTo>
                <a:cubicBezTo>
                  <a:pt x="-2630" y="3278806"/>
                  <a:pt x="23741" y="3128571"/>
                  <a:pt x="0" y="2952462"/>
                </a:cubicBezTo>
                <a:cubicBezTo>
                  <a:pt x="-23741" y="2776353"/>
                  <a:pt x="74593" y="2589076"/>
                  <a:pt x="0" y="2323339"/>
                </a:cubicBezTo>
                <a:cubicBezTo>
                  <a:pt x="-74593" y="2057602"/>
                  <a:pt x="9410" y="2027227"/>
                  <a:pt x="0" y="1771477"/>
                </a:cubicBezTo>
                <a:cubicBezTo>
                  <a:pt x="-9410" y="1515727"/>
                  <a:pt x="28328" y="1489552"/>
                  <a:pt x="0" y="1258245"/>
                </a:cubicBezTo>
                <a:cubicBezTo>
                  <a:pt x="-28328" y="1026938"/>
                  <a:pt x="255" y="781867"/>
                  <a:pt x="0" y="629123"/>
                </a:cubicBezTo>
                <a:cubicBezTo>
                  <a:pt x="-255" y="476379"/>
                  <a:pt x="43637" y="234387"/>
                  <a:pt x="0" y="0"/>
                </a:cubicBezTo>
                <a:close/>
              </a:path>
              <a:path w="10684042" h="3863034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24538" y="146798"/>
                  <a:pt x="10642240" y="439045"/>
                  <a:pt x="10684042" y="590492"/>
                </a:cubicBezTo>
                <a:cubicBezTo>
                  <a:pt x="10725844" y="741939"/>
                  <a:pt x="10652056" y="1010262"/>
                  <a:pt x="10684042" y="1180985"/>
                </a:cubicBezTo>
                <a:cubicBezTo>
                  <a:pt x="10716028" y="1351708"/>
                  <a:pt x="10642669" y="1480567"/>
                  <a:pt x="10684042" y="1732847"/>
                </a:cubicBezTo>
                <a:cubicBezTo>
                  <a:pt x="10725415" y="1985127"/>
                  <a:pt x="10652665" y="1999879"/>
                  <a:pt x="10684042" y="2246078"/>
                </a:cubicBezTo>
                <a:cubicBezTo>
                  <a:pt x="10715419" y="2492277"/>
                  <a:pt x="10647353" y="2733439"/>
                  <a:pt x="10684042" y="2875201"/>
                </a:cubicBezTo>
                <a:cubicBezTo>
                  <a:pt x="10720731" y="3016963"/>
                  <a:pt x="10676628" y="3129496"/>
                  <a:pt x="10684042" y="3349802"/>
                </a:cubicBezTo>
                <a:cubicBezTo>
                  <a:pt x="10691456" y="3570108"/>
                  <a:pt x="10670642" y="3612606"/>
                  <a:pt x="10684042" y="3863034"/>
                </a:cubicBezTo>
                <a:cubicBezTo>
                  <a:pt x="10573800" y="3872973"/>
                  <a:pt x="10337416" y="3849634"/>
                  <a:pt x="10197325" y="3863034"/>
                </a:cubicBezTo>
                <a:cubicBezTo>
                  <a:pt x="10057234" y="3876434"/>
                  <a:pt x="9637824" y="3859011"/>
                  <a:pt x="9496926" y="3863034"/>
                </a:cubicBezTo>
                <a:cubicBezTo>
                  <a:pt x="9356028" y="3867057"/>
                  <a:pt x="9354111" y="3839436"/>
                  <a:pt x="9223890" y="3863034"/>
                </a:cubicBezTo>
                <a:cubicBezTo>
                  <a:pt x="9093669" y="3886632"/>
                  <a:pt x="9032741" y="3836440"/>
                  <a:pt x="8950853" y="3863034"/>
                </a:cubicBezTo>
                <a:cubicBezTo>
                  <a:pt x="8868965" y="3889628"/>
                  <a:pt x="8611321" y="3838083"/>
                  <a:pt x="8357295" y="3863034"/>
                </a:cubicBezTo>
                <a:cubicBezTo>
                  <a:pt x="8103269" y="3887985"/>
                  <a:pt x="7898600" y="3852570"/>
                  <a:pt x="7763737" y="3863034"/>
                </a:cubicBezTo>
                <a:cubicBezTo>
                  <a:pt x="7628874" y="3873498"/>
                  <a:pt x="7207097" y="3782285"/>
                  <a:pt x="7063339" y="3863034"/>
                </a:cubicBezTo>
                <a:cubicBezTo>
                  <a:pt x="6919581" y="3943783"/>
                  <a:pt x="6627824" y="3846943"/>
                  <a:pt x="6256100" y="3863034"/>
                </a:cubicBezTo>
                <a:cubicBezTo>
                  <a:pt x="5884376" y="3879125"/>
                  <a:pt x="5881193" y="3829404"/>
                  <a:pt x="5662542" y="3863034"/>
                </a:cubicBezTo>
                <a:cubicBezTo>
                  <a:pt x="5443891" y="3896664"/>
                  <a:pt x="5298401" y="3845607"/>
                  <a:pt x="5175825" y="3863034"/>
                </a:cubicBezTo>
                <a:cubicBezTo>
                  <a:pt x="5053249" y="3880461"/>
                  <a:pt x="4834103" y="3796710"/>
                  <a:pt x="4582267" y="3863034"/>
                </a:cubicBezTo>
                <a:cubicBezTo>
                  <a:pt x="4330431" y="3929358"/>
                  <a:pt x="4349329" y="3818270"/>
                  <a:pt x="4202390" y="3863034"/>
                </a:cubicBezTo>
                <a:cubicBezTo>
                  <a:pt x="4055451" y="3907798"/>
                  <a:pt x="3998459" y="3845764"/>
                  <a:pt x="3929353" y="3863034"/>
                </a:cubicBezTo>
                <a:cubicBezTo>
                  <a:pt x="3860247" y="3880304"/>
                  <a:pt x="3460864" y="3806454"/>
                  <a:pt x="3335795" y="3863034"/>
                </a:cubicBezTo>
                <a:cubicBezTo>
                  <a:pt x="3210726" y="3919614"/>
                  <a:pt x="3067781" y="3818816"/>
                  <a:pt x="2955918" y="3863034"/>
                </a:cubicBezTo>
                <a:cubicBezTo>
                  <a:pt x="2844055" y="3907252"/>
                  <a:pt x="2498236" y="3798407"/>
                  <a:pt x="2255520" y="3863034"/>
                </a:cubicBezTo>
                <a:cubicBezTo>
                  <a:pt x="2012804" y="3927661"/>
                  <a:pt x="2040598" y="3854121"/>
                  <a:pt x="1982483" y="3863034"/>
                </a:cubicBezTo>
                <a:cubicBezTo>
                  <a:pt x="1924368" y="3871947"/>
                  <a:pt x="1817863" y="3836825"/>
                  <a:pt x="1709447" y="3863034"/>
                </a:cubicBezTo>
                <a:cubicBezTo>
                  <a:pt x="1601031" y="3889243"/>
                  <a:pt x="1463507" y="3855020"/>
                  <a:pt x="1329570" y="3863034"/>
                </a:cubicBezTo>
                <a:cubicBezTo>
                  <a:pt x="1195633" y="3871048"/>
                  <a:pt x="987892" y="3859760"/>
                  <a:pt x="842852" y="3863034"/>
                </a:cubicBezTo>
                <a:cubicBezTo>
                  <a:pt x="697812" y="3866308"/>
                  <a:pt x="626622" y="3832673"/>
                  <a:pt x="569816" y="3863034"/>
                </a:cubicBezTo>
                <a:cubicBezTo>
                  <a:pt x="513010" y="3893395"/>
                  <a:pt x="134922" y="3849328"/>
                  <a:pt x="0" y="3863034"/>
                </a:cubicBezTo>
                <a:cubicBezTo>
                  <a:pt x="-398" y="3670920"/>
                  <a:pt x="45582" y="3497299"/>
                  <a:pt x="0" y="3388433"/>
                </a:cubicBezTo>
                <a:cubicBezTo>
                  <a:pt x="-45582" y="3279567"/>
                  <a:pt x="29327" y="2912621"/>
                  <a:pt x="0" y="2759310"/>
                </a:cubicBezTo>
                <a:cubicBezTo>
                  <a:pt x="-29327" y="2605999"/>
                  <a:pt x="43470" y="2511194"/>
                  <a:pt x="0" y="2323339"/>
                </a:cubicBezTo>
                <a:cubicBezTo>
                  <a:pt x="-43470" y="2135484"/>
                  <a:pt x="19307" y="1879028"/>
                  <a:pt x="0" y="1732847"/>
                </a:cubicBezTo>
                <a:cubicBezTo>
                  <a:pt x="-19307" y="1586666"/>
                  <a:pt x="54617" y="1335862"/>
                  <a:pt x="0" y="1219615"/>
                </a:cubicBezTo>
                <a:cubicBezTo>
                  <a:pt x="-54617" y="1103368"/>
                  <a:pt x="67000" y="780437"/>
                  <a:pt x="0" y="590492"/>
                </a:cubicBezTo>
                <a:cubicBezTo>
                  <a:pt x="-67000" y="400547"/>
                  <a:pt x="1165" y="251271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E2DBF0-8D51-E804-4A82-46068405A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Text-Filter-Operatoren #2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8944CA3-B56C-1644-DDA2-00B370E05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46703"/>
              </p:ext>
            </p:extLst>
          </p:nvPr>
        </p:nvGraphicFramePr>
        <p:xfrm>
          <a:off x="938426" y="1372574"/>
          <a:ext cx="10315160" cy="3535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355469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3189705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769986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Operator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&lt;&gt; "Lorenz"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1.065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1.054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230565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&lt; "Lorenz" OR</a:t>
                      </a:r>
                      <a:b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</a:br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&gt; "Lorenz"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1.267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6129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NOT LIKE "*Lorenz*"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1.473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1.457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701835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NOT LIKE "*Lorenz"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1.453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1.460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815188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Text NOT LIKE "Lorenz*"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1.297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1.295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621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C6B16CD7-A03D-453E-9944-7E1B356D9B8F}"/>
                  </a:ext>
                </a:extLst>
              </p14:cNvPr>
              <p14:cNvContentPartPr/>
              <p14:nvPr/>
            </p14:nvContentPartPr>
            <p14:xfrm>
              <a:off x="10567821" y="2564794"/>
              <a:ext cx="656122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C6B16CD7-A03D-453E-9944-7E1B356D9B8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51985" y="2501434"/>
                <a:ext cx="687434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AEEAC82E-B56B-2152-44E3-21745ADDFD83}"/>
                  </a:ext>
                </a:extLst>
              </p14:cNvPr>
              <p14:cNvContentPartPr/>
              <p14:nvPr/>
            </p14:nvContentPartPr>
            <p14:xfrm>
              <a:off x="10201275" y="4510713"/>
              <a:ext cx="996092" cy="2606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AEEAC82E-B56B-2152-44E3-21745ADDFD8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85435" y="4447353"/>
                <a:ext cx="1027411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5782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2"/>
    </mc:Choice>
    <mc:Fallback xmlns="">
      <p:transition spd="slow" advTm="9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Filter-Operatoren für Datum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759880" cy="4895850"/>
          </a:xfrm>
        </p:spPr>
        <p:txBody>
          <a:bodyPr>
            <a:normAutofit/>
          </a:bodyPr>
          <a:lstStyle/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Datumsfunktionen:</a:t>
            </a:r>
            <a:br>
              <a:rPr lang="de-DE" dirty="0"/>
            </a:br>
            <a:r>
              <a:rPr lang="de-DE" dirty="0"/>
              <a:t>Year([Datum]) = 1955 </a:t>
            </a:r>
            <a:br>
              <a:rPr lang="de-DE" dirty="0"/>
            </a:br>
            <a:r>
              <a:rPr lang="de-DE" dirty="0"/>
              <a:t>AND </a:t>
            </a:r>
            <a:r>
              <a:rPr lang="de-DE" dirty="0" err="1"/>
              <a:t>Month</a:t>
            </a:r>
            <a:r>
              <a:rPr lang="de-DE" dirty="0"/>
              <a:t>([Datum])=12</a:t>
            </a:r>
            <a:br>
              <a:rPr lang="de-DE" dirty="0"/>
            </a:br>
            <a:r>
              <a:rPr lang="de-DE" dirty="0">
                <a:ea typeface="Source Sans Pro" panose="020B0503030403020204" pitchFamily="34" charset="0"/>
              </a:rPr>
              <a:t>AND Day([Datum]) = 24</a:t>
            </a:r>
            <a:endParaRPr lang="de-DE" dirty="0"/>
          </a:p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Datumsbereich:</a:t>
            </a:r>
            <a:br>
              <a:rPr lang="de-DE" dirty="0"/>
            </a:br>
            <a:r>
              <a:rPr lang="de-DE" dirty="0"/>
              <a:t>[Datum] </a:t>
            </a:r>
            <a:r>
              <a:rPr lang="de-DE" dirty="0">
                <a:ea typeface="Source Sans Pro" panose="020B0503030403020204" pitchFamily="34" charset="0"/>
              </a:rPr>
              <a:t>&gt;= #12/24/1955# </a:t>
            </a:r>
            <a:br>
              <a:rPr lang="de-DE" dirty="0">
                <a:ea typeface="Source Sans Pro" panose="020B0503030403020204" pitchFamily="34" charset="0"/>
              </a:rPr>
            </a:br>
            <a:r>
              <a:rPr lang="de-DE" dirty="0">
                <a:ea typeface="Source Sans Pro" panose="020B0503030403020204" pitchFamily="34" charset="0"/>
              </a:rPr>
              <a:t>AND [Datum] &lt;= #12/24/1955</a:t>
            </a:r>
            <a:r>
              <a:rPr lang="de-DE" dirty="0"/>
              <a:t>#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Funktionen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  1.099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Bereich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428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39 %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27076" y="2389201"/>
              <a:ext cx="1015957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11241" y="2325841"/>
                <a:ext cx="1047267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28395BB0-C298-3C58-A08D-9607A557DDF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205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123"/>
    </mc:Choice>
    <mc:Fallback xmlns="">
      <p:transition spd="slow" advTm="691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661E0C-7742-430F-DC80-B4677012B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474923"/>
          </a:xfrm>
        </p:spPr>
        <p:txBody>
          <a:bodyPr/>
          <a:lstStyle/>
          <a:p>
            <a:r>
              <a:rPr lang="de-DE" dirty="0"/>
              <a:t>Überblick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D2FD33F-05F4-6649-3D1E-EBD9F1286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7" y="1304925"/>
            <a:ext cx="11591926" cy="4895849"/>
          </a:xfrm>
        </p:spPr>
        <p:txBody>
          <a:bodyPr/>
          <a:lstStyle/>
          <a:p>
            <a:r>
              <a:rPr lang="de-DE" dirty="0"/>
              <a:t>Quelle</a:t>
            </a:r>
          </a:p>
          <a:p>
            <a:pPr lvl="1"/>
            <a:r>
              <a:rPr lang="de-DE" dirty="0"/>
              <a:t>680 Datensätze in [</a:t>
            </a:r>
            <a:r>
              <a:rPr lang="de-DE" dirty="0" err="1"/>
              <a:t>tblStartdaten</a:t>
            </a:r>
            <a:r>
              <a:rPr lang="de-DE" dirty="0"/>
              <a:t>]</a:t>
            </a:r>
          </a:p>
          <a:p>
            <a:pPr lvl="1"/>
            <a:r>
              <a:rPr lang="de-DE" dirty="0"/>
              <a:t>462.400 Datensätze in [</a:t>
            </a:r>
            <a:r>
              <a:rPr lang="de-DE" dirty="0" err="1"/>
              <a:t>tblVieleDaten</a:t>
            </a:r>
            <a:r>
              <a:rPr lang="de-DE" dirty="0"/>
              <a:t>]</a:t>
            </a:r>
          </a:p>
          <a:p>
            <a:pPr lvl="1"/>
            <a:r>
              <a:rPr lang="de-DE" dirty="0"/>
              <a:t>Gleiche Datenmenge in [</a:t>
            </a:r>
            <a:r>
              <a:rPr lang="de-DE" dirty="0" err="1"/>
              <a:t>tblVieleDatenOber</a:t>
            </a:r>
            <a:r>
              <a:rPr lang="de-DE" dirty="0"/>
              <a:t>] und [</a:t>
            </a:r>
            <a:r>
              <a:rPr lang="de-DE" dirty="0" err="1"/>
              <a:t>tblVieleDatenUnter</a:t>
            </a:r>
            <a:r>
              <a:rPr lang="de-DE" dirty="0"/>
              <a:t>]</a:t>
            </a:r>
          </a:p>
          <a:p>
            <a:r>
              <a:rPr lang="de-DE" dirty="0"/>
              <a:t>Ziel</a:t>
            </a:r>
          </a:p>
          <a:p>
            <a:pPr lvl="1"/>
            <a:r>
              <a:rPr lang="de-DE" dirty="0"/>
              <a:t>Schnellere Datenzugriffe</a:t>
            </a:r>
          </a:p>
          <a:p>
            <a:pPr lvl="1"/>
            <a:r>
              <a:rPr lang="de-DE" dirty="0"/>
              <a:t>Keine falschen Daten</a:t>
            </a:r>
          </a:p>
          <a:p>
            <a:pPr lvl="1"/>
            <a:endParaRPr lang="de-DE" dirty="0"/>
          </a:p>
        </p:txBody>
      </p:sp>
      <p:sp>
        <p:nvSpPr>
          <p:cNvPr id="5" name="Rechteckige Legende 3">
            <a:extLst>
              <a:ext uri="{FF2B5EF4-FFF2-40B4-BE49-F238E27FC236}">
                <a16:creationId xmlns:a16="http://schemas.microsoft.com/office/drawing/2014/main" id="{8ED5E7DE-565B-C22D-0184-1223C398AF6B}"/>
              </a:ext>
            </a:extLst>
          </p:cNvPr>
          <p:cNvSpPr/>
          <p:nvPr/>
        </p:nvSpPr>
        <p:spPr>
          <a:xfrm>
            <a:off x="6558224" y="4970446"/>
            <a:ext cx="2369524" cy="1326642"/>
          </a:xfrm>
          <a:custGeom>
            <a:avLst/>
            <a:gdLst>
              <a:gd name="connsiteX0" fmla="*/ 0 w 2369524"/>
              <a:gd name="connsiteY0" fmla="*/ 221111 h 1326642"/>
              <a:gd name="connsiteX1" fmla="*/ 221111 w 2369524"/>
              <a:gd name="connsiteY1" fmla="*/ 0 h 1326642"/>
              <a:gd name="connsiteX2" fmla="*/ 394921 w 2369524"/>
              <a:gd name="connsiteY2" fmla="*/ 0 h 1326642"/>
              <a:gd name="connsiteX3" fmla="*/ 394921 w 2369524"/>
              <a:gd name="connsiteY3" fmla="*/ 0 h 1326642"/>
              <a:gd name="connsiteX4" fmla="*/ 987302 w 2369524"/>
              <a:gd name="connsiteY4" fmla="*/ 0 h 1326642"/>
              <a:gd name="connsiteX5" fmla="*/ 1591080 w 2369524"/>
              <a:gd name="connsiteY5" fmla="*/ 0 h 1326642"/>
              <a:gd name="connsiteX6" fmla="*/ 2148413 w 2369524"/>
              <a:gd name="connsiteY6" fmla="*/ 0 h 1326642"/>
              <a:gd name="connsiteX7" fmla="*/ 2369524 w 2369524"/>
              <a:gd name="connsiteY7" fmla="*/ 221111 h 1326642"/>
              <a:gd name="connsiteX8" fmla="*/ 2369524 w 2369524"/>
              <a:gd name="connsiteY8" fmla="*/ 773875 h 1326642"/>
              <a:gd name="connsiteX9" fmla="*/ 2369524 w 2369524"/>
              <a:gd name="connsiteY9" fmla="*/ 773875 h 1326642"/>
              <a:gd name="connsiteX10" fmla="*/ 2369524 w 2369524"/>
              <a:gd name="connsiteY10" fmla="*/ 1105535 h 1326642"/>
              <a:gd name="connsiteX11" fmla="*/ 2369524 w 2369524"/>
              <a:gd name="connsiteY11" fmla="*/ 1105531 h 1326642"/>
              <a:gd name="connsiteX12" fmla="*/ 2148413 w 2369524"/>
              <a:gd name="connsiteY12" fmla="*/ 1326642 h 1326642"/>
              <a:gd name="connsiteX13" fmla="*/ 1579469 w 2369524"/>
              <a:gd name="connsiteY13" fmla="*/ 1326642 h 1326642"/>
              <a:gd name="connsiteX14" fmla="*/ 987302 w 2369524"/>
              <a:gd name="connsiteY14" fmla="*/ 1326642 h 1326642"/>
              <a:gd name="connsiteX15" fmla="*/ 394921 w 2369524"/>
              <a:gd name="connsiteY15" fmla="*/ 1326642 h 1326642"/>
              <a:gd name="connsiteX16" fmla="*/ 394921 w 2369524"/>
              <a:gd name="connsiteY16" fmla="*/ 1326642 h 1326642"/>
              <a:gd name="connsiteX17" fmla="*/ 221111 w 2369524"/>
              <a:gd name="connsiteY17" fmla="*/ 1326642 h 1326642"/>
              <a:gd name="connsiteX18" fmla="*/ 0 w 2369524"/>
              <a:gd name="connsiteY18" fmla="*/ 1105531 h 1326642"/>
              <a:gd name="connsiteX19" fmla="*/ 0 w 2369524"/>
              <a:gd name="connsiteY19" fmla="*/ 1105535 h 1326642"/>
              <a:gd name="connsiteX20" fmla="*/ -382926 w 2369524"/>
              <a:gd name="connsiteY20" fmla="*/ 900008 h 1326642"/>
              <a:gd name="connsiteX21" fmla="*/ -814737 w 2369524"/>
              <a:gd name="connsiteY21" fmla="*/ 668243 h 1326642"/>
              <a:gd name="connsiteX22" fmla="*/ -423663 w 2369524"/>
              <a:gd name="connsiteY22" fmla="*/ 718946 h 1326642"/>
              <a:gd name="connsiteX23" fmla="*/ 0 w 2369524"/>
              <a:gd name="connsiteY23" fmla="*/ 773875 h 1326642"/>
              <a:gd name="connsiteX24" fmla="*/ 0 w 2369524"/>
              <a:gd name="connsiteY24" fmla="*/ 221111 h 132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69524" h="1326642" fill="none" extrusionOk="0">
                <a:moveTo>
                  <a:pt x="0" y="221111"/>
                </a:moveTo>
                <a:cubicBezTo>
                  <a:pt x="-25385" y="83684"/>
                  <a:pt x="102334" y="890"/>
                  <a:pt x="221111" y="0"/>
                </a:cubicBezTo>
                <a:cubicBezTo>
                  <a:pt x="302548" y="-886"/>
                  <a:pt x="313354" y="9270"/>
                  <a:pt x="394921" y="0"/>
                </a:cubicBezTo>
                <a:lnTo>
                  <a:pt x="394921" y="0"/>
                </a:lnTo>
                <a:cubicBezTo>
                  <a:pt x="625154" y="-3660"/>
                  <a:pt x="692854" y="70004"/>
                  <a:pt x="987302" y="0"/>
                </a:cubicBezTo>
                <a:cubicBezTo>
                  <a:pt x="1187575" y="-28635"/>
                  <a:pt x="1467656" y="66987"/>
                  <a:pt x="1591080" y="0"/>
                </a:cubicBezTo>
                <a:cubicBezTo>
                  <a:pt x="1714504" y="-66987"/>
                  <a:pt x="2009765" y="29515"/>
                  <a:pt x="2148413" y="0"/>
                </a:cubicBezTo>
                <a:cubicBezTo>
                  <a:pt x="2300665" y="8390"/>
                  <a:pt x="2343160" y="106197"/>
                  <a:pt x="2369524" y="221111"/>
                </a:cubicBezTo>
                <a:cubicBezTo>
                  <a:pt x="2435598" y="346041"/>
                  <a:pt x="2364367" y="539027"/>
                  <a:pt x="2369524" y="773875"/>
                </a:cubicBezTo>
                <a:lnTo>
                  <a:pt x="2369524" y="773875"/>
                </a:lnTo>
                <a:cubicBezTo>
                  <a:pt x="2372880" y="919715"/>
                  <a:pt x="2356506" y="1002932"/>
                  <a:pt x="2369524" y="1105535"/>
                </a:cubicBezTo>
                <a:lnTo>
                  <a:pt x="2369524" y="1105531"/>
                </a:lnTo>
                <a:cubicBezTo>
                  <a:pt x="2361500" y="1220108"/>
                  <a:pt x="2248012" y="1355530"/>
                  <a:pt x="2148413" y="1326642"/>
                </a:cubicBezTo>
                <a:cubicBezTo>
                  <a:pt x="1927604" y="1372239"/>
                  <a:pt x="1739322" y="1272377"/>
                  <a:pt x="1579469" y="1326642"/>
                </a:cubicBezTo>
                <a:cubicBezTo>
                  <a:pt x="1419616" y="1380907"/>
                  <a:pt x="1169179" y="1257912"/>
                  <a:pt x="987302" y="1326642"/>
                </a:cubicBezTo>
                <a:cubicBezTo>
                  <a:pt x="691224" y="1382414"/>
                  <a:pt x="608842" y="1306784"/>
                  <a:pt x="394921" y="1326642"/>
                </a:cubicBezTo>
                <a:lnTo>
                  <a:pt x="394921" y="1326642"/>
                </a:lnTo>
                <a:cubicBezTo>
                  <a:pt x="317275" y="1327835"/>
                  <a:pt x="278169" y="1319918"/>
                  <a:pt x="221111" y="1326642"/>
                </a:cubicBezTo>
                <a:cubicBezTo>
                  <a:pt x="87104" y="1331270"/>
                  <a:pt x="12214" y="1197231"/>
                  <a:pt x="0" y="1105531"/>
                </a:cubicBezTo>
                <a:lnTo>
                  <a:pt x="0" y="1105535"/>
                </a:lnTo>
                <a:cubicBezTo>
                  <a:pt x="-185325" y="1012837"/>
                  <a:pt x="-231447" y="973358"/>
                  <a:pt x="-382926" y="900008"/>
                </a:cubicBezTo>
                <a:cubicBezTo>
                  <a:pt x="-534405" y="826658"/>
                  <a:pt x="-593794" y="773890"/>
                  <a:pt x="-814737" y="668243"/>
                </a:cubicBezTo>
                <a:cubicBezTo>
                  <a:pt x="-624791" y="666174"/>
                  <a:pt x="-543195" y="736189"/>
                  <a:pt x="-423663" y="718946"/>
                </a:cubicBezTo>
                <a:cubicBezTo>
                  <a:pt x="-304131" y="701703"/>
                  <a:pt x="-184120" y="794277"/>
                  <a:pt x="0" y="773875"/>
                </a:cubicBezTo>
                <a:cubicBezTo>
                  <a:pt x="-9165" y="592229"/>
                  <a:pt x="49979" y="400511"/>
                  <a:pt x="0" y="221111"/>
                </a:cubicBezTo>
                <a:close/>
              </a:path>
              <a:path w="2369524" h="1326642" stroke="0" extrusionOk="0">
                <a:moveTo>
                  <a:pt x="0" y="221111"/>
                </a:moveTo>
                <a:cubicBezTo>
                  <a:pt x="-8007" y="102724"/>
                  <a:pt x="103275" y="-15863"/>
                  <a:pt x="221111" y="0"/>
                </a:cubicBezTo>
                <a:cubicBezTo>
                  <a:pt x="302193" y="-18417"/>
                  <a:pt x="348191" y="9082"/>
                  <a:pt x="394921" y="0"/>
                </a:cubicBezTo>
                <a:lnTo>
                  <a:pt x="394921" y="0"/>
                </a:lnTo>
                <a:cubicBezTo>
                  <a:pt x="548860" y="-2153"/>
                  <a:pt x="841406" y="54230"/>
                  <a:pt x="987302" y="0"/>
                </a:cubicBezTo>
                <a:cubicBezTo>
                  <a:pt x="1098407" y="-3379"/>
                  <a:pt x="1364747" y="22931"/>
                  <a:pt x="1533024" y="0"/>
                </a:cubicBezTo>
                <a:cubicBezTo>
                  <a:pt x="1701301" y="-22931"/>
                  <a:pt x="1840979" y="65207"/>
                  <a:pt x="2148413" y="0"/>
                </a:cubicBezTo>
                <a:cubicBezTo>
                  <a:pt x="2252490" y="15200"/>
                  <a:pt x="2357230" y="111375"/>
                  <a:pt x="2369524" y="221111"/>
                </a:cubicBezTo>
                <a:cubicBezTo>
                  <a:pt x="2431360" y="436950"/>
                  <a:pt x="2334067" y="578089"/>
                  <a:pt x="2369524" y="773875"/>
                </a:cubicBezTo>
                <a:lnTo>
                  <a:pt x="2369524" y="773875"/>
                </a:lnTo>
                <a:cubicBezTo>
                  <a:pt x="2392880" y="894192"/>
                  <a:pt x="2341078" y="1007062"/>
                  <a:pt x="2369524" y="1105535"/>
                </a:cubicBezTo>
                <a:lnTo>
                  <a:pt x="2369524" y="1105531"/>
                </a:lnTo>
                <a:cubicBezTo>
                  <a:pt x="2388315" y="1247464"/>
                  <a:pt x="2304743" y="1313577"/>
                  <a:pt x="2148413" y="1326642"/>
                </a:cubicBezTo>
                <a:cubicBezTo>
                  <a:pt x="1851450" y="1369291"/>
                  <a:pt x="1678690" y="1282984"/>
                  <a:pt x="1544635" y="1326642"/>
                </a:cubicBezTo>
                <a:cubicBezTo>
                  <a:pt x="1410580" y="1370300"/>
                  <a:pt x="1147332" y="1322095"/>
                  <a:pt x="987302" y="1326642"/>
                </a:cubicBezTo>
                <a:cubicBezTo>
                  <a:pt x="794114" y="1336881"/>
                  <a:pt x="641084" y="1322596"/>
                  <a:pt x="394921" y="1326642"/>
                </a:cubicBezTo>
                <a:lnTo>
                  <a:pt x="394921" y="1326642"/>
                </a:lnTo>
                <a:cubicBezTo>
                  <a:pt x="312225" y="1327699"/>
                  <a:pt x="290219" y="1309464"/>
                  <a:pt x="221111" y="1326642"/>
                </a:cubicBezTo>
                <a:cubicBezTo>
                  <a:pt x="112648" y="1356056"/>
                  <a:pt x="3749" y="1237429"/>
                  <a:pt x="0" y="1105531"/>
                </a:cubicBezTo>
                <a:lnTo>
                  <a:pt x="0" y="1105535"/>
                </a:lnTo>
                <a:cubicBezTo>
                  <a:pt x="-153376" y="1055949"/>
                  <a:pt x="-204247" y="972596"/>
                  <a:pt x="-399221" y="891262"/>
                </a:cubicBezTo>
                <a:cubicBezTo>
                  <a:pt x="-594195" y="809928"/>
                  <a:pt x="-668481" y="683371"/>
                  <a:pt x="-814737" y="668243"/>
                </a:cubicBezTo>
                <a:cubicBezTo>
                  <a:pt x="-657799" y="665135"/>
                  <a:pt x="-576132" y="724363"/>
                  <a:pt x="-391074" y="723172"/>
                </a:cubicBezTo>
                <a:cubicBezTo>
                  <a:pt x="-206016" y="721980"/>
                  <a:pt x="-186005" y="777235"/>
                  <a:pt x="0" y="773875"/>
                </a:cubicBezTo>
                <a:cubicBezTo>
                  <a:pt x="-61229" y="631780"/>
                  <a:pt x="60596" y="479138"/>
                  <a:pt x="0" y="2211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4074441188">
                  <a:prstGeom prst="wedgeRoundRectCallout">
                    <a:avLst>
                      <a:gd name="adj1" fmla="val -84384"/>
                      <a:gd name="adj2" fmla="val 371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Korrekt ist wichtiger als</a:t>
            </a:r>
            <a:r>
              <a:rPr lang="en-US" sz="2800" dirty="0">
                <a:solidFill>
                  <a:schemeClr val="tx1"/>
                </a:solidFill>
              </a:rPr>
              <a:t> schnell!</a:t>
            </a:r>
          </a:p>
        </p:txBody>
      </p:sp>
      <p:sp>
        <p:nvSpPr>
          <p:cNvPr id="4" name="Rechteckige Legende 3">
            <a:extLst>
              <a:ext uri="{FF2B5EF4-FFF2-40B4-BE49-F238E27FC236}">
                <a16:creationId xmlns:a16="http://schemas.microsoft.com/office/drawing/2014/main" id="{3E6A402E-1015-2CA5-0C4C-71416DBD68A2}"/>
              </a:ext>
            </a:extLst>
          </p:cNvPr>
          <p:cNvSpPr/>
          <p:nvPr/>
        </p:nvSpPr>
        <p:spPr>
          <a:xfrm>
            <a:off x="2486033" y="3215411"/>
            <a:ext cx="1324048" cy="537096"/>
          </a:xfrm>
          <a:custGeom>
            <a:avLst/>
            <a:gdLst>
              <a:gd name="connsiteX0" fmla="*/ 0 w 1324048"/>
              <a:gd name="connsiteY0" fmla="*/ 0 h 537096"/>
              <a:gd name="connsiteX1" fmla="*/ 220675 w 1324048"/>
              <a:gd name="connsiteY1" fmla="*/ 0 h 537096"/>
              <a:gd name="connsiteX2" fmla="*/ 147989 w 1324048"/>
              <a:gd name="connsiteY2" fmla="*/ -339805 h 537096"/>
              <a:gd name="connsiteX3" fmla="*/ 551687 w 1324048"/>
              <a:gd name="connsiteY3" fmla="*/ 0 h 537096"/>
              <a:gd name="connsiteX4" fmla="*/ 922420 w 1324048"/>
              <a:gd name="connsiteY4" fmla="*/ 0 h 537096"/>
              <a:gd name="connsiteX5" fmla="*/ 1324048 w 1324048"/>
              <a:gd name="connsiteY5" fmla="*/ 0 h 537096"/>
              <a:gd name="connsiteX6" fmla="*/ 1324048 w 1324048"/>
              <a:gd name="connsiteY6" fmla="*/ 89516 h 537096"/>
              <a:gd name="connsiteX7" fmla="*/ 1324048 w 1324048"/>
              <a:gd name="connsiteY7" fmla="*/ 89516 h 537096"/>
              <a:gd name="connsiteX8" fmla="*/ 1324048 w 1324048"/>
              <a:gd name="connsiteY8" fmla="*/ 223790 h 537096"/>
              <a:gd name="connsiteX9" fmla="*/ 1324048 w 1324048"/>
              <a:gd name="connsiteY9" fmla="*/ 537096 h 537096"/>
              <a:gd name="connsiteX10" fmla="*/ 945591 w 1324048"/>
              <a:gd name="connsiteY10" fmla="*/ 537096 h 537096"/>
              <a:gd name="connsiteX11" fmla="*/ 551687 w 1324048"/>
              <a:gd name="connsiteY11" fmla="*/ 537096 h 537096"/>
              <a:gd name="connsiteX12" fmla="*/ 220675 w 1324048"/>
              <a:gd name="connsiteY12" fmla="*/ 537096 h 537096"/>
              <a:gd name="connsiteX13" fmla="*/ 220675 w 1324048"/>
              <a:gd name="connsiteY13" fmla="*/ 537096 h 537096"/>
              <a:gd name="connsiteX14" fmla="*/ 0 w 1324048"/>
              <a:gd name="connsiteY14" fmla="*/ 537096 h 537096"/>
              <a:gd name="connsiteX15" fmla="*/ 0 w 1324048"/>
              <a:gd name="connsiteY15" fmla="*/ 223790 h 537096"/>
              <a:gd name="connsiteX16" fmla="*/ 0 w 1324048"/>
              <a:gd name="connsiteY16" fmla="*/ 89516 h 537096"/>
              <a:gd name="connsiteX17" fmla="*/ 0 w 1324048"/>
              <a:gd name="connsiteY17" fmla="*/ 89516 h 537096"/>
              <a:gd name="connsiteX18" fmla="*/ 0 w 1324048"/>
              <a:gd name="connsiteY18" fmla="*/ 0 h 53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048" h="537096" fill="none" extrusionOk="0">
                <a:moveTo>
                  <a:pt x="0" y="0"/>
                </a:moveTo>
                <a:cubicBezTo>
                  <a:pt x="56426" y="-23773"/>
                  <a:pt x="169665" y="16895"/>
                  <a:pt x="220675" y="0"/>
                </a:cubicBezTo>
                <a:cubicBezTo>
                  <a:pt x="181167" y="-128221"/>
                  <a:pt x="192203" y="-243332"/>
                  <a:pt x="147989" y="-339805"/>
                </a:cubicBezTo>
                <a:cubicBezTo>
                  <a:pt x="348435" y="-218547"/>
                  <a:pt x="400501" y="-44922"/>
                  <a:pt x="551687" y="0"/>
                </a:cubicBezTo>
                <a:cubicBezTo>
                  <a:pt x="697175" y="-29732"/>
                  <a:pt x="770933" y="18391"/>
                  <a:pt x="922420" y="0"/>
                </a:cubicBezTo>
                <a:cubicBezTo>
                  <a:pt x="1073907" y="-18391"/>
                  <a:pt x="1226776" y="2352"/>
                  <a:pt x="1324048" y="0"/>
                </a:cubicBezTo>
                <a:cubicBezTo>
                  <a:pt x="1325284" y="30875"/>
                  <a:pt x="1318456" y="69764"/>
                  <a:pt x="1324048" y="89516"/>
                </a:cubicBezTo>
                <a:lnTo>
                  <a:pt x="1324048" y="89516"/>
                </a:lnTo>
                <a:cubicBezTo>
                  <a:pt x="1334426" y="126801"/>
                  <a:pt x="1316536" y="195544"/>
                  <a:pt x="1324048" y="223790"/>
                </a:cubicBezTo>
                <a:cubicBezTo>
                  <a:pt x="1346962" y="309649"/>
                  <a:pt x="1308367" y="436102"/>
                  <a:pt x="1324048" y="537096"/>
                </a:cubicBezTo>
                <a:cubicBezTo>
                  <a:pt x="1248131" y="577820"/>
                  <a:pt x="1134475" y="523227"/>
                  <a:pt x="945591" y="537096"/>
                </a:cubicBezTo>
                <a:cubicBezTo>
                  <a:pt x="756707" y="550965"/>
                  <a:pt x="679622" y="534530"/>
                  <a:pt x="551687" y="537096"/>
                </a:cubicBezTo>
                <a:cubicBezTo>
                  <a:pt x="459356" y="539538"/>
                  <a:pt x="366095" y="514400"/>
                  <a:pt x="220675" y="537096"/>
                </a:cubicBezTo>
                <a:lnTo>
                  <a:pt x="220675" y="537096"/>
                </a:lnTo>
                <a:cubicBezTo>
                  <a:pt x="153546" y="561743"/>
                  <a:pt x="77318" y="535032"/>
                  <a:pt x="0" y="537096"/>
                </a:cubicBezTo>
                <a:cubicBezTo>
                  <a:pt x="-16897" y="451928"/>
                  <a:pt x="21504" y="291405"/>
                  <a:pt x="0" y="223790"/>
                </a:cubicBezTo>
                <a:cubicBezTo>
                  <a:pt x="-5894" y="184897"/>
                  <a:pt x="6707" y="145225"/>
                  <a:pt x="0" y="89516"/>
                </a:cubicBezTo>
                <a:lnTo>
                  <a:pt x="0" y="89516"/>
                </a:lnTo>
                <a:cubicBezTo>
                  <a:pt x="-577" y="46467"/>
                  <a:pt x="3559" y="33537"/>
                  <a:pt x="0" y="0"/>
                </a:cubicBezTo>
                <a:close/>
              </a:path>
              <a:path w="1324048" h="537096" stroke="0" extrusionOk="0">
                <a:moveTo>
                  <a:pt x="0" y="0"/>
                </a:moveTo>
                <a:cubicBezTo>
                  <a:pt x="72456" y="-20177"/>
                  <a:pt x="133627" y="18932"/>
                  <a:pt x="220675" y="0"/>
                </a:cubicBezTo>
                <a:cubicBezTo>
                  <a:pt x="185868" y="-122391"/>
                  <a:pt x="196795" y="-243582"/>
                  <a:pt x="147989" y="-339805"/>
                </a:cubicBezTo>
                <a:cubicBezTo>
                  <a:pt x="322072" y="-231254"/>
                  <a:pt x="373106" y="-101490"/>
                  <a:pt x="551687" y="0"/>
                </a:cubicBezTo>
                <a:cubicBezTo>
                  <a:pt x="661749" y="-37395"/>
                  <a:pt x="743805" y="26112"/>
                  <a:pt x="930144" y="0"/>
                </a:cubicBezTo>
                <a:cubicBezTo>
                  <a:pt x="1116483" y="-26112"/>
                  <a:pt x="1240427" y="26759"/>
                  <a:pt x="1324048" y="0"/>
                </a:cubicBezTo>
                <a:cubicBezTo>
                  <a:pt x="1331070" y="29695"/>
                  <a:pt x="1316145" y="65524"/>
                  <a:pt x="1324048" y="89516"/>
                </a:cubicBezTo>
                <a:lnTo>
                  <a:pt x="1324048" y="89516"/>
                </a:lnTo>
                <a:cubicBezTo>
                  <a:pt x="1336664" y="147342"/>
                  <a:pt x="1314973" y="162422"/>
                  <a:pt x="1324048" y="223790"/>
                </a:cubicBezTo>
                <a:cubicBezTo>
                  <a:pt x="1354590" y="293579"/>
                  <a:pt x="1316633" y="381935"/>
                  <a:pt x="1324048" y="537096"/>
                </a:cubicBezTo>
                <a:cubicBezTo>
                  <a:pt x="1183890" y="579937"/>
                  <a:pt x="1074261" y="512009"/>
                  <a:pt x="945591" y="537096"/>
                </a:cubicBezTo>
                <a:cubicBezTo>
                  <a:pt x="816921" y="562183"/>
                  <a:pt x="726885" y="518865"/>
                  <a:pt x="551687" y="537096"/>
                </a:cubicBezTo>
                <a:cubicBezTo>
                  <a:pt x="410126" y="566529"/>
                  <a:pt x="332048" y="511966"/>
                  <a:pt x="220675" y="537096"/>
                </a:cubicBezTo>
                <a:lnTo>
                  <a:pt x="220675" y="537096"/>
                </a:lnTo>
                <a:cubicBezTo>
                  <a:pt x="157230" y="552250"/>
                  <a:pt x="59374" y="532147"/>
                  <a:pt x="0" y="537096"/>
                </a:cubicBezTo>
                <a:cubicBezTo>
                  <a:pt x="-3062" y="427266"/>
                  <a:pt x="12690" y="375558"/>
                  <a:pt x="0" y="223790"/>
                </a:cubicBezTo>
                <a:cubicBezTo>
                  <a:pt x="-13280" y="191288"/>
                  <a:pt x="10949" y="146723"/>
                  <a:pt x="0" y="89516"/>
                </a:cubicBezTo>
                <a:lnTo>
                  <a:pt x="0" y="89516"/>
                </a:lnTo>
                <a:cubicBezTo>
                  <a:pt x="-10606" y="51834"/>
                  <a:pt x="7294" y="26153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-38823"/>
                      <a:gd name="adj2" fmla="val -1132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 680²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FFE5116-CF79-71DD-1299-C8B020A29BD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BEFF2"/>
              </a:clrFrom>
              <a:clrTo>
                <a:srgbClr val="EBEF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9542" y="4005424"/>
            <a:ext cx="7297168" cy="2448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2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4553">
        <p:fade/>
      </p:transition>
    </mc:Choice>
    <mc:Fallback xmlns="">
      <p:transition spd="med" advTm="945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  <p:bldP spid="5" grpId="0" animBg="1"/>
      <p:bldP spid="5" grpId="1" animBg="1"/>
      <p:bldP spid="4" grpId="0" animBg="1"/>
      <p:bldP spid="4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0349A14D-303C-5CE9-8FA1-6CD0237F9E7D}"/>
              </a:ext>
            </a:extLst>
          </p:cNvPr>
          <p:cNvSpPr/>
          <p:nvPr/>
        </p:nvSpPr>
        <p:spPr>
          <a:xfrm>
            <a:off x="750772" y="1655543"/>
            <a:ext cx="10684042" cy="3768104"/>
          </a:xfrm>
          <a:custGeom>
            <a:avLst/>
            <a:gdLst>
              <a:gd name="connsiteX0" fmla="*/ 0 w 10684042"/>
              <a:gd name="connsiteY0" fmla="*/ 0 h 3768104"/>
              <a:gd name="connsiteX1" fmla="*/ 700398 w 10684042"/>
              <a:gd name="connsiteY1" fmla="*/ 0 h 3768104"/>
              <a:gd name="connsiteX2" fmla="*/ 1400797 w 10684042"/>
              <a:gd name="connsiteY2" fmla="*/ 0 h 3768104"/>
              <a:gd name="connsiteX3" fmla="*/ 2101195 w 10684042"/>
              <a:gd name="connsiteY3" fmla="*/ 0 h 3768104"/>
              <a:gd name="connsiteX4" fmla="*/ 2694753 w 10684042"/>
              <a:gd name="connsiteY4" fmla="*/ 0 h 3768104"/>
              <a:gd name="connsiteX5" fmla="*/ 2967789 w 10684042"/>
              <a:gd name="connsiteY5" fmla="*/ 0 h 3768104"/>
              <a:gd name="connsiteX6" fmla="*/ 3561347 w 10684042"/>
              <a:gd name="connsiteY6" fmla="*/ 0 h 3768104"/>
              <a:gd name="connsiteX7" fmla="*/ 4261746 w 10684042"/>
              <a:gd name="connsiteY7" fmla="*/ 0 h 3768104"/>
              <a:gd name="connsiteX8" fmla="*/ 4748463 w 10684042"/>
              <a:gd name="connsiteY8" fmla="*/ 0 h 3768104"/>
              <a:gd name="connsiteX9" fmla="*/ 5128340 w 10684042"/>
              <a:gd name="connsiteY9" fmla="*/ 0 h 3768104"/>
              <a:gd name="connsiteX10" fmla="*/ 5508217 w 10684042"/>
              <a:gd name="connsiteY10" fmla="*/ 0 h 3768104"/>
              <a:gd name="connsiteX11" fmla="*/ 5888094 w 10684042"/>
              <a:gd name="connsiteY11" fmla="*/ 0 h 3768104"/>
              <a:gd name="connsiteX12" fmla="*/ 6267971 w 10684042"/>
              <a:gd name="connsiteY12" fmla="*/ 0 h 3768104"/>
              <a:gd name="connsiteX13" fmla="*/ 6541008 w 10684042"/>
              <a:gd name="connsiteY13" fmla="*/ 0 h 3768104"/>
              <a:gd name="connsiteX14" fmla="*/ 6814045 w 10684042"/>
              <a:gd name="connsiteY14" fmla="*/ 0 h 3768104"/>
              <a:gd name="connsiteX15" fmla="*/ 7514443 w 10684042"/>
              <a:gd name="connsiteY15" fmla="*/ 0 h 3768104"/>
              <a:gd name="connsiteX16" fmla="*/ 8214841 w 10684042"/>
              <a:gd name="connsiteY16" fmla="*/ 0 h 3768104"/>
              <a:gd name="connsiteX17" fmla="*/ 8487878 w 10684042"/>
              <a:gd name="connsiteY17" fmla="*/ 0 h 3768104"/>
              <a:gd name="connsiteX18" fmla="*/ 8867755 w 10684042"/>
              <a:gd name="connsiteY18" fmla="*/ 0 h 3768104"/>
              <a:gd name="connsiteX19" fmla="*/ 9461313 w 10684042"/>
              <a:gd name="connsiteY19" fmla="*/ 0 h 3768104"/>
              <a:gd name="connsiteX20" fmla="*/ 9948030 w 10684042"/>
              <a:gd name="connsiteY20" fmla="*/ 0 h 3768104"/>
              <a:gd name="connsiteX21" fmla="*/ 10684042 w 10684042"/>
              <a:gd name="connsiteY21" fmla="*/ 0 h 3768104"/>
              <a:gd name="connsiteX22" fmla="*/ 10684042 w 10684042"/>
              <a:gd name="connsiteY22" fmla="*/ 538301 h 3768104"/>
              <a:gd name="connsiteX23" fmla="*/ 10684042 w 10684042"/>
              <a:gd name="connsiteY23" fmla="*/ 1114282 h 3768104"/>
              <a:gd name="connsiteX24" fmla="*/ 10684042 w 10684042"/>
              <a:gd name="connsiteY24" fmla="*/ 1690264 h 3768104"/>
              <a:gd name="connsiteX25" fmla="*/ 10684042 w 10684042"/>
              <a:gd name="connsiteY25" fmla="*/ 2303926 h 3768104"/>
              <a:gd name="connsiteX26" fmla="*/ 10684042 w 10684042"/>
              <a:gd name="connsiteY26" fmla="*/ 2804546 h 3768104"/>
              <a:gd name="connsiteX27" fmla="*/ 10684042 w 10684042"/>
              <a:gd name="connsiteY27" fmla="*/ 3229803 h 3768104"/>
              <a:gd name="connsiteX28" fmla="*/ 10684042 w 10684042"/>
              <a:gd name="connsiteY28" fmla="*/ 3768104 h 3768104"/>
              <a:gd name="connsiteX29" fmla="*/ 10197325 w 10684042"/>
              <a:gd name="connsiteY29" fmla="*/ 3768104 h 3768104"/>
              <a:gd name="connsiteX30" fmla="*/ 9496926 w 10684042"/>
              <a:gd name="connsiteY30" fmla="*/ 3768104 h 3768104"/>
              <a:gd name="connsiteX31" fmla="*/ 9010209 w 10684042"/>
              <a:gd name="connsiteY31" fmla="*/ 3768104 h 3768104"/>
              <a:gd name="connsiteX32" fmla="*/ 8309810 w 10684042"/>
              <a:gd name="connsiteY32" fmla="*/ 3768104 h 3768104"/>
              <a:gd name="connsiteX33" fmla="*/ 7716253 w 10684042"/>
              <a:gd name="connsiteY33" fmla="*/ 3768104 h 3768104"/>
              <a:gd name="connsiteX34" fmla="*/ 7443216 w 10684042"/>
              <a:gd name="connsiteY34" fmla="*/ 3768104 h 3768104"/>
              <a:gd name="connsiteX35" fmla="*/ 6849658 w 10684042"/>
              <a:gd name="connsiteY35" fmla="*/ 3768104 h 3768104"/>
              <a:gd name="connsiteX36" fmla="*/ 6469781 w 10684042"/>
              <a:gd name="connsiteY36" fmla="*/ 3768104 h 3768104"/>
              <a:gd name="connsiteX37" fmla="*/ 5662542 w 10684042"/>
              <a:gd name="connsiteY37" fmla="*/ 3768104 h 3768104"/>
              <a:gd name="connsiteX38" fmla="*/ 4855304 w 10684042"/>
              <a:gd name="connsiteY38" fmla="*/ 3768104 h 3768104"/>
              <a:gd name="connsiteX39" fmla="*/ 4582267 w 10684042"/>
              <a:gd name="connsiteY39" fmla="*/ 3768104 h 3768104"/>
              <a:gd name="connsiteX40" fmla="*/ 4095549 w 10684042"/>
              <a:gd name="connsiteY40" fmla="*/ 3768104 h 3768104"/>
              <a:gd name="connsiteX41" fmla="*/ 3501992 w 10684042"/>
              <a:gd name="connsiteY41" fmla="*/ 3768104 h 3768104"/>
              <a:gd name="connsiteX42" fmla="*/ 2908434 w 10684042"/>
              <a:gd name="connsiteY42" fmla="*/ 3768104 h 3768104"/>
              <a:gd name="connsiteX43" fmla="*/ 2314876 w 10684042"/>
              <a:gd name="connsiteY43" fmla="*/ 3768104 h 3768104"/>
              <a:gd name="connsiteX44" fmla="*/ 1614477 w 10684042"/>
              <a:gd name="connsiteY44" fmla="*/ 3768104 h 3768104"/>
              <a:gd name="connsiteX45" fmla="*/ 807239 w 10684042"/>
              <a:gd name="connsiteY45" fmla="*/ 3768104 h 3768104"/>
              <a:gd name="connsiteX46" fmla="*/ 0 w 10684042"/>
              <a:gd name="connsiteY46" fmla="*/ 3768104 h 3768104"/>
              <a:gd name="connsiteX47" fmla="*/ 0 w 10684042"/>
              <a:gd name="connsiteY47" fmla="*/ 3342847 h 3768104"/>
              <a:gd name="connsiteX48" fmla="*/ 0 w 10684042"/>
              <a:gd name="connsiteY48" fmla="*/ 2879908 h 3768104"/>
              <a:gd name="connsiteX49" fmla="*/ 0 w 10684042"/>
              <a:gd name="connsiteY49" fmla="*/ 2266245 h 3768104"/>
              <a:gd name="connsiteX50" fmla="*/ 0 w 10684042"/>
              <a:gd name="connsiteY50" fmla="*/ 1727945 h 3768104"/>
              <a:gd name="connsiteX51" fmla="*/ 0 w 10684042"/>
              <a:gd name="connsiteY51" fmla="*/ 1227325 h 3768104"/>
              <a:gd name="connsiteX52" fmla="*/ 0 w 10684042"/>
              <a:gd name="connsiteY52" fmla="*/ 613663 h 3768104"/>
              <a:gd name="connsiteX53" fmla="*/ 0 w 10684042"/>
              <a:gd name="connsiteY53" fmla="*/ 0 h 376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0684042" h="3768104" fill="none" extrusionOk="0">
                <a:moveTo>
                  <a:pt x="0" y="0"/>
                </a:moveTo>
                <a:cubicBezTo>
                  <a:pt x="348769" y="-51257"/>
                  <a:pt x="536107" y="72713"/>
                  <a:pt x="700398" y="0"/>
                </a:cubicBezTo>
                <a:cubicBezTo>
                  <a:pt x="864689" y="-72713"/>
                  <a:pt x="1086846" y="82029"/>
                  <a:pt x="1400797" y="0"/>
                </a:cubicBezTo>
                <a:cubicBezTo>
                  <a:pt x="1714748" y="-82029"/>
                  <a:pt x="1929507" y="45911"/>
                  <a:pt x="2101195" y="0"/>
                </a:cubicBezTo>
                <a:cubicBezTo>
                  <a:pt x="2272883" y="-45911"/>
                  <a:pt x="2511134" y="53700"/>
                  <a:pt x="2694753" y="0"/>
                </a:cubicBezTo>
                <a:cubicBezTo>
                  <a:pt x="2878372" y="-53700"/>
                  <a:pt x="2862920" y="26807"/>
                  <a:pt x="2967789" y="0"/>
                </a:cubicBezTo>
                <a:cubicBezTo>
                  <a:pt x="3072658" y="-26807"/>
                  <a:pt x="3326124" y="45586"/>
                  <a:pt x="3561347" y="0"/>
                </a:cubicBezTo>
                <a:cubicBezTo>
                  <a:pt x="3796570" y="-45586"/>
                  <a:pt x="4004391" y="60397"/>
                  <a:pt x="4261746" y="0"/>
                </a:cubicBezTo>
                <a:cubicBezTo>
                  <a:pt x="4519101" y="-60397"/>
                  <a:pt x="4574229" y="21335"/>
                  <a:pt x="4748463" y="0"/>
                </a:cubicBezTo>
                <a:cubicBezTo>
                  <a:pt x="4922697" y="-21335"/>
                  <a:pt x="4989040" y="28227"/>
                  <a:pt x="5128340" y="0"/>
                </a:cubicBezTo>
                <a:cubicBezTo>
                  <a:pt x="5267640" y="-28227"/>
                  <a:pt x="5340729" y="36434"/>
                  <a:pt x="5508217" y="0"/>
                </a:cubicBezTo>
                <a:cubicBezTo>
                  <a:pt x="5675705" y="-36434"/>
                  <a:pt x="5700783" y="22675"/>
                  <a:pt x="5888094" y="0"/>
                </a:cubicBezTo>
                <a:cubicBezTo>
                  <a:pt x="6075405" y="-22675"/>
                  <a:pt x="6090894" y="28102"/>
                  <a:pt x="6267971" y="0"/>
                </a:cubicBezTo>
                <a:cubicBezTo>
                  <a:pt x="6445048" y="-28102"/>
                  <a:pt x="6432723" y="1045"/>
                  <a:pt x="6541008" y="0"/>
                </a:cubicBezTo>
                <a:cubicBezTo>
                  <a:pt x="6649293" y="-1045"/>
                  <a:pt x="6718245" y="8464"/>
                  <a:pt x="6814045" y="0"/>
                </a:cubicBezTo>
                <a:cubicBezTo>
                  <a:pt x="6909845" y="-8464"/>
                  <a:pt x="7281328" y="4162"/>
                  <a:pt x="7514443" y="0"/>
                </a:cubicBezTo>
                <a:cubicBezTo>
                  <a:pt x="7747558" y="-4162"/>
                  <a:pt x="8015436" y="64122"/>
                  <a:pt x="8214841" y="0"/>
                </a:cubicBezTo>
                <a:cubicBezTo>
                  <a:pt x="8414246" y="-64122"/>
                  <a:pt x="8420587" y="17749"/>
                  <a:pt x="8487878" y="0"/>
                </a:cubicBezTo>
                <a:cubicBezTo>
                  <a:pt x="8555169" y="-17749"/>
                  <a:pt x="8770065" y="31256"/>
                  <a:pt x="8867755" y="0"/>
                </a:cubicBezTo>
                <a:cubicBezTo>
                  <a:pt x="8965445" y="-31256"/>
                  <a:pt x="9315022" y="54615"/>
                  <a:pt x="9461313" y="0"/>
                </a:cubicBezTo>
                <a:cubicBezTo>
                  <a:pt x="9607604" y="-54615"/>
                  <a:pt x="9833352" y="2639"/>
                  <a:pt x="9948030" y="0"/>
                </a:cubicBezTo>
                <a:cubicBezTo>
                  <a:pt x="10062708" y="-2639"/>
                  <a:pt x="10328212" y="6377"/>
                  <a:pt x="10684042" y="0"/>
                </a:cubicBezTo>
                <a:cubicBezTo>
                  <a:pt x="10712347" y="247560"/>
                  <a:pt x="10671103" y="422626"/>
                  <a:pt x="10684042" y="538301"/>
                </a:cubicBezTo>
                <a:cubicBezTo>
                  <a:pt x="10696981" y="653976"/>
                  <a:pt x="10621023" y="997657"/>
                  <a:pt x="10684042" y="1114282"/>
                </a:cubicBezTo>
                <a:cubicBezTo>
                  <a:pt x="10747061" y="1230907"/>
                  <a:pt x="10656948" y="1473705"/>
                  <a:pt x="10684042" y="1690264"/>
                </a:cubicBezTo>
                <a:cubicBezTo>
                  <a:pt x="10711136" y="1906823"/>
                  <a:pt x="10652716" y="2035092"/>
                  <a:pt x="10684042" y="2303926"/>
                </a:cubicBezTo>
                <a:cubicBezTo>
                  <a:pt x="10715368" y="2572760"/>
                  <a:pt x="10671628" y="2676879"/>
                  <a:pt x="10684042" y="2804546"/>
                </a:cubicBezTo>
                <a:cubicBezTo>
                  <a:pt x="10696456" y="2932213"/>
                  <a:pt x="10636084" y="3021572"/>
                  <a:pt x="10684042" y="3229803"/>
                </a:cubicBezTo>
                <a:cubicBezTo>
                  <a:pt x="10732000" y="3438034"/>
                  <a:pt x="10652606" y="3648684"/>
                  <a:pt x="10684042" y="3768104"/>
                </a:cubicBezTo>
                <a:cubicBezTo>
                  <a:pt x="10544852" y="3813691"/>
                  <a:pt x="10363681" y="3740207"/>
                  <a:pt x="10197325" y="3768104"/>
                </a:cubicBezTo>
                <a:cubicBezTo>
                  <a:pt x="10030969" y="3796001"/>
                  <a:pt x="9779058" y="3684280"/>
                  <a:pt x="9496926" y="3768104"/>
                </a:cubicBezTo>
                <a:cubicBezTo>
                  <a:pt x="9214794" y="3851928"/>
                  <a:pt x="9144942" y="3717263"/>
                  <a:pt x="9010209" y="3768104"/>
                </a:cubicBezTo>
                <a:cubicBezTo>
                  <a:pt x="8875476" y="3818945"/>
                  <a:pt x="8656232" y="3698847"/>
                  <a:pt x="8309810" y="3768104"/>
                </a:cubicBezTo>
                <a:cubicBezTo>
                  <a:pt x="7963388" y="3837361"/>
                  <a:pt x="7950045" y="3700705"/>
                  <a:pt x="7716253" y="3768104"/>
                </a:cubicBezTo>
                <a:cubicBezTo>
                  <a:pt x="7482461" y="3835503"/>
                  <a:pt x="7540607" y="3762654"/>
                  <a:pt x="7443216" y="3768104"/>
                </a:cubicBezTo>
                <a:cubicBezTo>
                  <a:pt x="7345825" y="3773554"/>
                  <a:pt x="7099631" y="3765371"/>
                  <a:pt x="6849658" y="3768104"/>
                </a:cubicBezTo>
                <a:cubicBezTo>
                  <a:pt x="6599685" y="3770837"/>
                  <a:pt x="6563122" y="3745793"/>
                  <a:pt x="6469781" y="3768104"/>
                </a:cubicBezTo>
                <a:cubicBezTo>
                  <a:pt x="6376440" y="3790415"/>
                  <a:pt x="5942572" y="3767002"/>
                  <a:pt x="5662542" y="3768104"/>
                </a:cubicBezTo>
                <a:cubicBezTo>
                  <a:pt x="5382512" y="3769206"/>
                  <a:pt x="5107042" y="3746023"/>
                  <a:pt x="4855304" y="3768104"/>
                </a:cubicBezTo>
                <a:cubicBezTo>
                  <a:pt x="4603566" y="3790185"/>
                  <a:pt x="4669129" y="3763342"/>
                  <a:pt x="4582267" y="3768104"/>
                </a:cubicBezTo>
                <a:cubicBezTo>
                  <a:pt x="4495405" y="3772866"/>
                  <a:pt x="4295092" y="3712157"/>
                  <a:pt x="4095549" y="3768104"/>
                </a:cubicBezTo>
                <a:cubicBezTo>
                  <a:pt x="3896006" y="3824051"/>
                  <a:pt x="3716981" y="3765986"/>
                  <a:pt x="3501992" y="3768104"/>
                </a:cubicBezTo>
                <a:cubicBezTo>
                  <a:pt x="3287003" y="3770222"/>
                  <a:pt x="3178577" y="3745182"/>
                  <a:pt x="2908434" y="3768104"/>
                </a:cubicBezTo>
                <a:cubicBezTo>
                  <a:pt x="2638291" y="3791026"/>
                  <a:pt x="2468240" y="3754358"/>
                  <a:pt x="2314876" y="3768104"/>
                </a:cubicBezTo>
                <a:cubicBezTo>
                  <a:pt x="2161512" y="3781850"/>
                  <a:pt x="1755832" y="3734095"/>
                  <a:pt x="1614477" y="3768104"/>
                </a:cubicBezTo>
                <a:cubicBezTo>
                  <a:pt x="1473122" y="3802113"/>
                  <a:pt x="1064178" y="3697312"/>
                  <a:pt x="807239" y="3768104"/>
                </a:cubicBezTo>
                <a:cubicBezTo>
                  <a:pt x="550300" y="3838896"/>
                  <a:pt x="394423" y="3704864"/>
                  <a:pt x="0" y="3768104"/>
                </a:cubicBezTo>
                <a:cubicBezTo>
                  <a:pt x="-48171" y="3599978"/>
                  <a:pt x="23678" y="3459206"/>
                  <a:pt x="0" y="3342847"/>
                </a:cubicBezTo>
                <a:cubicBezTo>
                  <a:pt x="-23678" y="3226488"/>
                  <a:pt x="40503" y="3030028"/>
                  <a:pt x="0" y="2879908"/>
                </a:cubicBezTo>
                <a:cubicBezTo>
                  <a:pt x="-40503" y="2729788"/>
                  <a:pt x="65522" y="2520355"/>
                  <a:pt x="0" y="2266245"/>
                </a:cubicBezTo>
                <a:cubicBezTo>
                  <a:pt x="-65522" y="2012135"/>
                  <a:pt x="43631" y="1855461"/>
                  <a:pt x="0" y="1727945"/>
                </a:cubicBezTo>
                <a:cubicBezTo>
                  <a:pt x="-43631" y="1600429"/>
                  <a:pt x="33877" y="1470977"/>
                  <a:pt x="0" y="1227325"/>
                </a:cubicBezTo>
                <a:cubicBezTo>
                  <a:pt x="-33877" y="983673"/>
                  <a:pt x="2545" y="750092"/>
                  <a:pt x="0" y="613663"/>
                </a:cubicBezTo>
                <a:cubicBezTo>
                  <a:pt x="-2545" y="477234"/>
                  <a:pt x="51003" y="207367"/>
                  <a:pt x="0" y="0"/>
                </a:cubicBezTo>
                <a:close/>
              </a:path>
              <a:path w="10684042" h="3768104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49362" y="129511"/>
                  <a:pt x="10645541" y="334513"/>
                  <a:pt x="10684042" y="575982"/>
                </a:cubicBezTo>
                <a:cubicBezTo>
                  <a:pt x="10722543" y="817451"/>
                  <a:pt x="10623426" y="916179"/>
                  <a:pt x="10684042" y="1151963"/>
                </a:cubicBezTo>
                <a:cubicBezTo>
                  <a:pt x="10744658" y="1387747"/>
                  <a:pt x="10674256" y="1445144"/>
                  <a:pt x="10684042" y="1690264"/>
                </a:cubicBezTo>
                <a:cubicBezTo>
                  <a:pt x="10693828" y="1935384"/>
                  <a:pt x="10673333" y="2087767"/>
                  <a:pt x="10684042" y="2190883"/>
                </a:cubicBezTo>
                <a:cubicBezTo>
                  <a:pt x="10694751" y="2293999"/>
                  <a:pt x="10650911" y="2509710"/>
                  <a:pt x="10684042" y="2804546"/>
                </a:cubicBezTo>
                <a:cubicBezTo>
                  <a:pt x="10717173" y="3099382"/>
                  <a:pt x="10678860" y="3162270"/>
                  <a:pt x="10684042" y="3267484"/>
                </a:cubicBezTo>
                <a:cubicBezTo>
                  <a:pt x="10689224" y="3372698"/>
                  <a:pt x="10628868" y="3641533"/>
                  <a:pt x="10684042" y="3768104"/>
                </a:cubicBezTo>
                <a:cubicBezTo>
                  <a:pt x="10573800" y="3778043"/>
                  <a:pt x="10337416" y="3754704"/>
                  <a:pt x="10197325" y="3768104"/>
                </a:cubicBezTo>
                <a:cubicBezTo>
                  <a:pt x="10057234" y="3781504"/>
                  <a:pt x="9637824" y="3764081"/>
                  <a:pt x="9496926" y="3768104"/>
                </a:cubicBezTo>
                <a:cubicBezTo>
                  <a:pt x="9356028" y="3772127"/>
                  <a:pt x="9354111" y="3744506"/>
                  <a:pt x="9223890" y="3768104"/>
                </a:cubicBezTo>
                <a:cubicBezTo>
                  <a:pt x="9093669" y="3791702"/>
                  <a:pt x="9032741" y="3741510"/>
                  <a:pt x="8950853" y="3768104"/>
                </a:cubicBezTo>
                <a:cubicBezTo>
                  <a:pt x="8868965" y="3794698"/>
                  <a:pt x="8611321" y="3743153"/>
                  <a:pt x="8357295" y="3768104"/>
                </a:cubicBezTo>
                <a:cubicBezTo>
                  <a:pt x="8103269" y="3793055"/>
                  <a:pt x="7898600" y="3757640"/>
                  <a:pt x="7763737" y="3768104"/>
                </a:cubicBezTo>
                <a:cubicBezTo>
                  <a:pt x="7628874" y="3778568"/>
                  <a:pt x="7207097" y="3687355"/>
                  <a:pt x="7063339" y="3768104"/>
                </a:cubicBezTo>
                <a:cubicBezTo>
                  <a:pt x="6919581" y="3848853"/>
                  <a:pt x="6627824" y="3752013"/>
                  <a:pt x="6256100" y="3768104"/>
                </a:cubicBezTo>
                <a:cubicBezTo>
                  <a:pt x="5884376" y="3784195"/>
                  <a:pt x="5881193" y="3734474"/>
                  <a:pt x="5662542" y="3768104"/>
                </a:cubicBezTo>
                <a:cubicBezTo>
                  <a:pt x="5443891" y="3801734"/>
                  <a:pt x="5298401" y="3750677"/>
                  <a:pt x="5175825" y="3768104"/>
                </a:cubicBezTo>
                <a:cubicBezTo>
                  <a:pt x="5053249" y="3785531"/>
                  <a:pt x="4834103" y="3701780"/>
                  <a:pt x="4582267" y="3768104"/>
                </a:cubicBezTo>
                <a:cubicBezTo>
                  <a:pt x="4330431" y="3834428"/>
                  <a:pt x="4349329" y="3723340"/>
                  <a:pt x="4202390" y="3768104"/>
                </a:cubicBezTo>
                <a:cubicBezTo>
                  <a:pt x="4055451" y="3812868"/>
                  <a:pt x="3998459" y="3750834"/>
                  <a:pt x="3929353" y="3768104"/>
                </a:cubicBezTo>
                <a:cubicBezTo>
                  <a:pt x="3860247" y="3785374"/>
                  <a:pt x="3460864" y="3711524"/>
                  <a:pt x="3335795" y="3768104"/>
                </a:cubicBezTo>
                <a:cubicBezTo>
                  <a:pt x="3210726" y="3824684"/>
                  <a:pt x="3067781" y="3723886"/>
                  <a:pt x="2955918" y="3768104"/>
                </a:cubicBezTo>
                <a:cubicBezTo>
                  <a:pt x="2844055" y="3812322"/>
                  <a:pt x="2498236" y="3703477"/>
                  <a:pt x="2255520" y="3768104"/>
                </a:cubicBezTo>
                <a:cubicBezTo>
                  <a:pt x="2012804" y="3832731"/>
                  <a:pt x="2040598" y="3759191"/>
                  <a:pt x="1982483" y="3768104"/>
                </a:cubicBezTo>
                <a:cubicBezTo>
                  <a:pt x="1924368" y="3777017"/>
                  <a:pt x="1817863" y="3741895"/>
                  <a:pt x="1709447" y="3768104"/>
                </a:cubicBezTo>
                <a:cubicBezTo>
                  <a:pt x="1601031" y="3794313"/>
                  <a:pt x="1463507" y="3760090"/>
                  <a:pt x="1329570" y="3768104"/>
                </a:cubicBezTo>
                <a:cubicBezTo>
                  <a:pt x="1195633" y="3776118"/>
                  <a:pt x="987892" y="3764830"/>
                  <a:pt x="842852" y="3768104"/>
                </a:cubicBezTo>
                <a:cubicBezTo>
                  <a:pt x="697812" y="3771378"/>
                  <a:pt x="626622" y="3737743"/>
                  <a:pt x="569816" y="3768104"/>
                </a:cubicBezTo>
                <a:cubicBezTo>
                  <a:pt x="513010" y="3798465"/>
                  <a:pt x="134922" y="3754398"/>
                  <a:pt x="0" y="3768104"/>
                </a:cubicBezTo>
                <a:cubicBezTo>
                  <a:pt x="-4002" y="3668045"/>
                  <a:pt x="40135" y="3425799"/>
                  <a:pt x="0" y="3305166"/>
                </a:cubicBezTo>
                <a:cubicBezTo>
                  <a:pt x="-40135" y="3184533"/>
                  <a:pt x="26956" y="2826478"/>
                  <a:pt x="0" y="2691503"/>
                </a:cubicBezTo>
                <a:cubicBezTo>
                  <a:pt x="-26956" y="2556528"/>
                  <a:pt x="5184" y="2449515"/>
                  <a:pt x="0" y="2266245"/>
                </a:cubicBezTo>
                <a:cubicBezTo>
                  <a:pt x="-5184" y="2082975"/>
                  <a:pt x="53943" y="1818784"/>
                  <a:pt x="0" y="1690264"/>
                </a:cubicBezTo>
                <a:cubicBezTo>
                  <a:pt x="-53943" y="1561744"/>
                  <a:pt x="13519" y="1421489"/>
                  <a:pt x="0" y="1189644"/>
                </a:cubicBezTo>
                <a:cubicBezTo>
                  <a:pt x="-13519" y="957799"/>
                  <a:pt x="3443" y="699951"/>
                  <a:pt x="0" y="575982"/>
                </a:cubicBezTo>
                <a:cubicBezTo>
                  <a:pt x="-3443" y="452013"/>
                  <a:pt x="11241" y="230062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E2DBF0-8D51-E804-4A82-46068405A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Datum-Filter-Operatoren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8944CA3-B56C-1644-DDA2-00B370E05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986989"/>
              </p:ext>
            </p:extLst>
          </p:nvPr>
        </p:nvGraphicFramePr>
        <p:xfrm>
          <a:off x="938426" y="1808163"/>
          <a:ext cx="10315160" cy="3352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489268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788024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037868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Operator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Datum = #12/24/1955#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14586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Year([Datum]) = 1955 </a:t>
                      </a:r>
                      <a:b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</a:br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AND </a:t>
                      </a:r>
                      <a:r>
                        <a:rPr lang="de-DE" sz="2800" dirty="0" err="1">
                          <a:latin typeface="+mj-lt"/>
                          <a:ea typeface="Source Sans Pro" panose="020B0503030403020204" pitchFamily="34" charset="0"/>
                        </a:rPr>
                        <a:t>Month</a:t>
                      </a:r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([Datum]) = 12</a:t>
                      </a:r>
                    </a:p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AND Day([Datum]) = 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1.099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1.090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[Datum] &gt;= #12/24/1955# </a:t>
                      </a:r>
                      <a:b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</a:br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AND [Datum] &lt;= #12/24/1955#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428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888216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FC29929A-34D8-CBDB-5A9F-75815CB4E7F3}"/>
                  </a:ext>
                </a:extLst>
              </p14:cNvPr>
              <p14:cNvContentPartPr/>
              <p14:nvPr/>
            </p14:nvContentPartPr>
            <p14:xfrm>
              <a:off x="10719869" y="2468002"/>
              <a:ext cx="482904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FC29929A-34D8-CBDB-5A9F-75815CB4E7F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04036" y="2404642"/>
                <a:ext cx="514210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BABBB15C-7653-27E1-531A-186E4B890D95}"/>
                  </a:ext>
                </a:extLst>
              </p14:cNvPr>
              <p14:cNvContentPartPr/>
              <p14:nvPr/>
            </p14:nvContentPartPr>
            <p14:xfrm>
              <a:off x="10540697" y="4345173"/>
              <a:ext cx="623887" cy="2606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BABBB15C-7653-27E1-531A-186E4B890D9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524866" y="4281813"/>
                <a:ext cx="655189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3203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713"/>
    </mc:Choice>
    <mc:Fallback xmlns="">
      <p:transition spd="slow" advTm="32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6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71D6E79-B549-8BCF-7998-5FB512273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6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2A1338-809C-ED55-58C8-C20723CA36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Spezielle Filter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B31AB6B-0F2F-30C4-7179-387CC54732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6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1DF627F9-F264-173F-927E-D2C2BC1141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HeyKI_6">
            <a:hlinkClick r:id="" action="ppaction://media"/>
            <a:extLst>
              <a:ext uri="{FF2B5EF4-FFF2-40B4-BE49-F238E27FC236}">
                <a16:creationId xmlns:a16="http://schemas.microsoft.com/office/drawing/2014/main" id="{100FF895-3894-6C4B-3C70-52A446093703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21861" r="21888"/>
          <a:stretch>
            <a:fillRect/>
          </a:stretch>
        </p:blipFill>
        <p:spPr>
          <a:xfrm>
            <a:off x="6275388" y="296863"/>
            <a:ext cx="5616575" cy="5472112"/>
          </a:xfrm>
          <a:prstGeom prst="rect">
            <a:avLst/>
          </a:prstGeom>
          <a:ln w="9525">
            <a:solidFill>
              <a:srgbClr val="38342B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328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928"/>
    </mc:Choice>
    <mc:Fallback xmlns="">
      <p:transition spd="slow" advTm="589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9232" objId="2"/>
        <p14:stopEvt time="58392" objId="2"/>
      </p14:showEvtLst>
    </p:ext>
  </p:extLs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702D6-626F-D486-338E-886EB6AD0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9E1F6102-F764-E337-23AC-A41F52E21377}"/>
              </a:ext>
            </a:extLst>
          </p:cNvPr>
          <p:cNvSpPr/>
          <p:nvPr/>
        </p:nvSpPr>
        <p:spPr>
          <a:xfrm>
            <a:off x="750772" y="1655544"/>
            <a:ext cx="10684042" cy="1916331"/>
          </a:xfrm>
          <a:custGeom>
            <a:avLst/>
            <a:gdLst>
              <a:gd name="connsiteX0" fmla="*/ 0 w 10684042"/>
              <a:gd name="connsiteY0" fmla="*/ 0 h 1916331"/>
              <a:gd name="connsiteX1" fmla="*/ 700398 w 10684042"/>
              <a:gd name="connsiteY1" fmla="*/ 0 h 1916331"/>
              <a:gd name="connsiteX2" fmla="*/ 973435 w 10684042"/>
              <a:gd name="connsiteY2" fmla="*/ 0 h 1916331"/>
              <a:gd name="connsiteX3" fmla="*/ 1673833 w 10684042"/>
              <a:gd name="connsiteY3" fmla="*/ 0 h 1916331"/>
              <a:gd name="connsiteX4" fmla="*/ 2160551 w 10684042"/>
              <a:gd name="connsiteY4" fmla="*/ 0 h 1916331"/>
              <a:gd name="connsiteX5" fmla="*/ 2540428 w 10684042"/>
              <a:gd name="connsiteY5" fmla="*/ 0 h 1916331"/>
              <a:gd name="connsiteX6" fmla="*/ 3347666 w 10684042"/>
              <a:gd name="connsiteY6" fmla="*/ 0 h 1916331"/>
              <a:gd name="connsiteX7" fmla="*/ 4154905 w 10684042"/>
              <a:gd name="connsiteY7" fmla="*/ 0 h 1916331"/>
              <a:gd name="connsiteX8" fmla="*/ 4641623 w 10684042"/>
              <a:gd name="connsiteY8" fmla="*/ 0 h 1916331"/>
              <a:gd name="connsiteX9" fmla="*/ 5235181 w 10684042"/>
              <a:gd name="connsiteY9" fmla="*/ 0 h 1916331"/>
              <a:gd name="connsiteX10" fmla="*/ 6042419 w 10684042"/>
              <a:gd name="connsiteY10" fmla="*/ 0 h 1916331"/>
              <a:gd name="connsiteX11" fmla="*/ 6742818 w 10684042"/>
              <a:gd name="connsiteY11" fmla="*/ 0 h 1916331"/>
              <a:gd name="connsiteX12" fmla="*/ 7443216 w 10684042"/>
              <a:gd name="connsiteY12" fmla="*/ 0 h 1916331"/>
              <a:gd name="connsiteX13" fmla="*/ 8036774 w 10684042"/>
              <a:gd name="connsiteY13" fmla="*/ 0 h 1916331"/>
              <a:gd name="connsiteX14" fmla="*/ 8309810 w 10684042"/>
              <a:gd name="connsiteY14" fmla="*/ 0 h 1916331"/>
              <a:gd name="connsiteX15" fmla="*/ 8903368 w 10684042"/>
              <a:gd name="connsiteY15" fmla="*/ 0 h 1916331"/>
              <a:gd name="connsiteX16" fmla="*/ 9603767 w 10684042"/>
              <a:gd name="connsiteY16" fmla="*/ 0 h 1916331"/>
              <a:gd name="connsiteX17" fmla="*/ 10090484 w 10684042"/>
              <a:gd name="connsiteY17" fmla="*/ 0 h 1916331"/>
              <a:gd name="connsiteX18" fmla="*/ 10684042 w 10684042"/>
              <a:gd name="connsiteY18" fmla="*/ 0 h 1916331"/>
              <a:gd name="connsiteX19" fmla="*/ 10684042 w 10684042"/>
              <a:gd name="connsiteY19" fmla="*/ 440756 h 1916331"/>
              <a:gd name="connsiteX20" fmla="*/ 10684042 w 10684042"/>
              <a:gd name="connsiteY20" fmla="*/ 939002 h 1916331"/>
              <a:gd name="connsiteX21" fmla="*/ 10684042 w 10684042"/>
              <a:gd name="connsiteY21" fmla="*/ 1418085 h 1916331"/>
              <a:gd name="connsiteX22" fmla="*/ 10684042 w 10684042"/>
              <a:gd name="connsiteY22" fmla="*/ 1916331 h 1916331"/>
              <a:gd name="connsiteX23" fmla="*/ 10090484 w 10684042"/>
              <a:gd name="connsiteY23" fmla="*/ 1916331 h 1916331"/>
              <a:gd name="connsiteX24" fmla="*/ 9603767 w 10684042"/>
              <a:gd name="connsiteY24" fmla="*/ 1916331 h 1916331"/>
              <a:gd name="connsiteX25" fmla="*/ 9010209 w 10684042"/>
              <a:gd name="connsiteY25" fmla="*/ 1916331 h 1916331"/>
              <a:gd name="connsiteX26" fmla="*/ 8523491 w 10684042"/>
              <a:gd name="connsiteY26" fmla="*/ 1916331 h 1916331"/>
              <a:gd name="connsiteX27" fmla="*/ 8036774 w 10684042"/>
              <a:gd name="connsiteY27" fmla="*/ 1916331 h 1916331"/>
              <a:gd name="connsiteX28" fmla="*/ 7229535 w 10684042"/>
              <a:gd name="connsiteY28" fmla="*/ 1916331 h 1916331"/>
              <a:gd name="connsiteX29" fmla="*/ 6742818 w 10684042"/>
              <a:gd name="connsiteY29" fmla="*/ 1916331 h 1916331"/>
              <a:gd name="connsiteX30" fmla="*/ 6042419 w 10684042"/>
              <a:gd name="connsiteY30" fmla="*/ 1916331 h 1916331"/>
              <a:gd name="connsiteX31" fmla="*/ 5555702 w 10684042"/>
              <a:gd name="connsiteY31" fmla="*/ 1916331 h 1916331"/>
              <a:gd name="connsiteX32" fmla="*/ 4962144 w 10684042"/>
              <a:gd name="connsiteY32" fmla="*/ 1916331 h 1916331"/>
              <a:gd name="connsiteX33" fmla="*/ 4582267 w 10684042"/>
              <a:gd name="connsiteY33" fmla="*/ 1916331 h 1916331"/>
              <a:gd name="connsiteX34" fmla="*/ 3881869 w 10684042"/>
              <a:gd name="connsiteY34" fmla="*/ 1916331 h 1916331"/>
              <a:gd name="connsiteX35" fmla="*/ 3395151 w 10684042"/>
              <a:gd name="connsiteY35" fmla="*/ 1916331 h 1916331"/>
              <a:gd name="connsiteX36" fmla="*/ 2801593 w 10684042"/>
              <a:gd name="connsiteY36" fmla="*/ 1916331 h 1916331"/>
              <a:gd name="connsiteX37" fmla="*/ 2208035 w 10684042"/>
              <a:gd name="connsiteY37" fmla="*/ 1916331 h 1916331"/>
              <a:gd name="connsiteX38" fmla="*/ 1614477 w 10684042"/>
              <a:gd name="connsiteY38" fmla="*/ 1916331 h 1916331"/>
              <a:gd name="connsiteX39" fmla="*/ 914079 w 10684042"/>
              <a:gd name="connsiteY39" fmla="*/ 1916331 h 1916331"/>
              <a:gd name="connsiteX40" fmla="*/ 0 w 10684042"/>
              <a:gd name="connsiteY40" fmla="*/ 1916331 h 1916331"/>
              <a:gd name="connsiteX41" fmla="*/ 0 w 10684042"/>
              <a:gd name="connsiteY41" fmla="*/ 1418085 h 1916331"/>
              <a:gd name="connsiteX42" fmla="*/ 0 w 10684042"/>
              <a:gd name="connsiteY42" fmla="*/ 939002 h 1916331"/>
              <a:gd name="connsiteX43" fmla="*/ 0 w 10684042"/>
              <a:gd name="connsiteY43" fmla="*/ 459919 h 1916331"/>
              <a:gd name="connsiteX44" fmla="*/ 0 w 10684042"/>
              <a:gd name="connsiteY44" fmla="*/ 0 h 191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84042" h="1916331" fill="none" extrusionOk="0">
                <a:moveTo>
                  <a:pt x="0" y="0"/>
                </a:moveTo>
                <a:cubicBezTo>
                  <a:pt x="330654" y="-22076"/>
                  <a:pt x="429028" y="11710"/>
                  <a:pt x="700398" y="0"/>
                </a:cubicBezTo>
                <a:cubicBezTo>
                  <a:pt x="971768" y="-11710"/>
                  <a:pt x="891949" y="19045"/>
                  <a:pt x="973435" y="0"/>
                </a:cubicBezTo>
                <a:cubicBezTo>
                  <a:pt x="1054921" y="-19045"/>
                  <a:pt x="1402733" y="81108"/>
                  <a:pt x="1673833" y="0"/>
                </a:cubicBezTo>
                <a:cubicBezTo>
                  <a:pt x="1944933" y="-81108"/>
                  <a:pt x="2050441" y="38602"/>
                  <a:pt x="2160551" y="0"/>
                </a:cubicBezTo>
                <a:cubicBezTo>
                  <a:pt x="2270661" y="-38602"/>
                  <a:pt x="2387867" y="28409"/>
                  <a:pt x="2540428" y="0"/>
                </a:cubicBezTo>
                <a:cubicBezTo>
                  <a:pt x="2692989" y="-28409"/>
                  <a:pt x="2954033" y="91109"/>
                  <a:pt x="3347666" y="0"/>
                </a:cubicBezTo>
                <a:cubicBezTo>
                  <a:pt x="3741299" y="-91109"/>
                  <a:pt x="3762877" y="27039"/>
                  <a:pt x="4154905" y="0"/>
                </a:cubicBezTo>
                <a:cubicBezTo>
                  <a:pt x="4546933" y="-27039"/>
                  <a:pt x="4457295" y="56291"/>
                  <a:pt x="4641623" y="0"/>
                </a:cubicBezTo>
                <a:cubicBezTo>
                  <a:pt x="4825951" y="-56291"/>
                  <a:pt x="4970777" y="16507"/>
                  <a:pt x="5235181" y="0"/>
                </a:cubicBezTo>
                <a:cubicBezTo>
                  <a:pt x="5499585" y="-16507"/>
                  <a:pt x="5685221" y="93209"/>
                  <a:pt x="6042419" y="0"/>
                </a:cubicBezTo>
                <a:cubicBezTo>
                  <a:pt x="6399617" y="-93209"/>
                  <a:pt x="6428867" y="82029"/>
                  <a:pt x="6742818" y="0"/>
                </a:cubicBezTo>
                <a:cubicBezTo>
                  <a:pt x="7056769" y="-82029"/>
                  <a:pt x="7271528" y="45911"/>
                  <a:pt x="7443216" y="0"/>
                </a:cubicBezTo>
                <a:cubicBezTo>
                  <a:pt x="7614904" y="-45911"/>
                  <a:pt x="7853155" y="53700"/>
                  <a:pt x="8036774" y="0"/>
                </a:cubicBezTo>
                <a:cubicBezTo>
                  <a:pt x="8220393" y="-53700"/>
                  <a:pt x="8204941" y="26807"/>
                  <a:pt x="8309810" y="0"/>
                </a:cubicBezTo>
                <a:cubicBezTo>
                  <a:pt x="8414679" y="-26807"/>
                  <a:pt x="8668145" y="45586"/>
                  <a:pt x="8903368" y="0"/>
                </a:cubicBezTo>
                <a:cubicBezTo>
                  <a:pt x="9138591" y="-45586"/>
                  <a:pt x="9346412" y="60397"/>
                  <a:pt x="9603767" y="0"/>
                </a:cubicBezTo>
                <a:cubicBezTo>
                  <a:pt x="9861122" y="-60397"/>
                  <a:pt x="9916250" y="21335"/>
                  <a:pt x="10090484" y="0"/>
                </a:cubicBezTo>
                <a:cubicBezTo>
                  <a:pt x="10264718" y="-21335"/>
                  <a:pt x="10476028" y="50672"/>
                  <a:pt x="10684042" y="0"/>
                </a:cubicBezTo>
                <a:cubicBezTo>
                  <a:pt x="10684451" y="99453"/>
                  <a:pt x="10636090" y="283658"/>
                  <a:pt x="10684042" y="440756"/>
                </a:cubicBezTo>
                <a:cubicBezTo>
                  <a:pt x="10731994" y="597854"/>
                  <a:pt x="10646930" y="789507"/>
                  <a:pt x="10684042" y="939002"/>
                </a:cubicBezTo>
                <a:cubicBezTo>
                  <a:pt x="10721154" y="1088497"/>
                  <a:pt x="10629790" y="1268768"/>
                  <a:pt x="10684042" y="1418085"/>
                </a:cubicBezTo>
                <a:cubicBezTo>
                  <a:pt x="10738294" y="1567402"/>
                  <a:pt x="10643420" y="1737212"/>
                  <a:pt x="10684042" y="1916331"/>
                </a:cubicBezTo>
                <a:cubicBezTo>
                  <a:pt x="10550764" y="1984973"/>
                  <a:pt x="10272480" y="1899867"/>
                  <a:pt x="10090484" y="1916331"/>
                </a:cubicBezTo>
                <a:cubicBezTo>
                  <a:pt x="9908488" y="1932795"/>
                  <a:pt x="9806334" y="1871512"/>
                  <a:pt x="9603767" y="1916331"/>
                </a:cubicBezTo>
                <a:cubicBezTo>
                  <a:pt x="9401200" y="1961150"/>
                  <a:pt x="9184034" y="1889276"/>
                  <a:pt x="9010209" y="1916331"/>
                </a:cubicBezTo>
                <a:cubicBezTo>
                  <a:pt x="8836384" y="1943386"/>
                  <a:pt x="8666873" y="1889243"/>
                  <a:pt x="8523491" y="1916331"/>
                </a:cubicBezTo>
                <a:cubicBezTo>
                  <a:pt x="8380109" y="1943419"/>
                  <a:pt x="8236086" y="1905736"/>
                  <a:pt x="8036774" y="1916331"/>
                </a:cubicBezTo>
                <a:cubicBezTo>
                  <a:pt x="7837462" y="1926926"/>
                  <a:pt x="7453141" y="1895296"/>
                  <a:pt x="7229535" y="1916331"/>
                </a:cubicBezTo>
                <a:cubicBezTo>
                  <a:pt x="7005929" y="1937366"/>
                  <a:pt x="6960469" y="1880447"/>
                  <a:pt x="6742818" y="1916331"/>
                </a:cubicBezTo>
                <a:cubicBezTo>
                  <a:pt x="6525167" y="1952215"/>
                  <a:pt x="6249485" y="1833092"/>
                  <a:pt x="6042419" y="1916331"/>
                </a:cubicBezTo>
                <a:cubicBezTo>
                  <a:pt x="5835353" y="1999570"/>
                  <a:pt x="5717845" y="1902787"/>
                  <a:pt x="5555702" y="1916331"/>
                </a:cubicBezTo>
                <a:cubicBezTo>
                  <a:pt x="5393559" y="1929875"/>
                  <a:pt x="5243363" y="1900417"/>
                  <a:pt x="4962144" y="1916331"/>
                </a:cubicBezTo>
                <a:cubicBezTo>
                  <a:pt x="4680925" y="1932245"/>
                  <a:pt x="4727821" y="1911505"/>
                  <a:pt x="4582267" y="1916331"/>
                </a:cubicBezTo>
                <a:cubicBezTo>
                  <a:pt x="4436713" y="1921157"/>
                  <a:pt x="4205706" y="1891880"/>
                  <a:pt x="3881869" y="1916331"/>
                </a:cubicBezTo>
                <a:cubicBezTo>
                  <a:pt x="3558032" y="1940782"/>
                  <a:pt x="3635811" y="1888285"/>
                  <a:pt x="3395151" y="1916331"/>
                </a:cubicBezTo>
                <a:cubicBezTo>
                  <a:pt x="3154491" y="1944377"/>
                  <a:pt x="3090479" y="1881477"/>
                  <a:pt x="2801593" y="1916331"/>
                </a:cubicBezTo>
                <a:cubicBezTo>
                  <a:pt x="2512707" y="1951185"/>
                  <a:pt x="2395997" y="1872094"/>
                  <a:pt x="2208035" y="1916331"/>
                </a:cubicBezTo>
                <a:cubicBezTo>
                  <a:pt x="2020073" y="1960568"/>
                  <a:pt x="1819939" y="1870608"/>
                  <a:pt x="1614477" y="1916331"/>
                </a:cubicBezTo>
                <a:cubicBezTo>
                  <a:pt x="1409015" y="1962054"/>
                  <a:pt x="1192471" y="1912697"/>
                  <a:pt x="914079" y="1916331"/>
                </a:cubicBezTo>
                <a:cubicBezTo>
                  <a:pt x="635687" y="1919965"/>
                  <a:pt x="319031" y="1847823"/>
                  <a:pt x="0" y="1916331"/>
                </a:cubicBezTo>
                <a:cubicBezTo>
                  <a:pt x="-5070" y="1745334"/>
                  <a:pt x="23416" y="1566209"/>
                  <a:pt x="0" y="1418085"/>
                </a:cubicBezTo>
                <a:cubicBezTo>
                  <a:pt x="-23416" y="1269961"/>
                  <a:pt x="12688" y="1065018"/>
                  <a:pt x="0" y="939002"/>
                </a:cubicBezTo>
                <a:cubicBezTo>
                  <a:pt x="-12688" y="812986"/>
                  <a:pt x="53373" y="697501"/>
                  <a:pt x="0" y="459919"/>
                </a:cubicBezTo>
                <a:cubicBezTo>
                  <a:pt x="-53373" y="222337"/>
                  <a:pt x="15621" y="103057"/>
                  <a:pt x="0" y="0"/>
                </a:cubicBezTo>
                <a:close/>
              </a:path>
              <a:path w="10684042" h="1916331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692390" y="153363"/>
                  <a:pt x="10653354" y="265720"/>
                  <a:pt x="10684042" y="498246"/>
                </a:cubicBezTo>
                <a:cubicBezTo>
                  <a:pt x="10714730" y="730772"/>
                  <a:pt x="10627899" y="838550"/>
                  <a:pt x="10684042" y="996492"/>
                </a:cubicBezTo>
                <a:cubicBezTo>
                  <a:pt x="10740185" y="1154434"/>
                  <a:pt x="10637960" y="1245321"/>
                  <a:pt x="10684042" y="1475575"/>
                </a:cubicBezTo>
                <a:cubicBezTo>
                  <a:pt x="10730124" y="1705829"/>
                  <a:pt x="10643253" y="1704694"/>
                  <a:pt x="10684042" y="1916331"/>
                </a:cubicBezTo>
                <a:cubicBezTo>
                  <a:pt x="10448725" y="1998725"/>
                  <a:pt x="10266967" y="1873252"/>
                  <a:pt x="9876803" y="1916331"/>
                </a:cubicBezTo>
                <a:cubicBezTo>
                  <a:pt x="9486639" y="1959410"/>
                  <a:pt x="9649313" y="1914477"/>
                  <a:pt x="9496926" y="1916331"/>
                </a:cubicBezTo>
                <a:cubicBezTo>
                  <a:pt x="9344539" y="1918185"/>
                  <a:pt x="8900224" y="1842921"/>
                  <a:pt x="8689687" y="1916331"/>
                </a:cubicBezTo>
                <a:cubicBezTo>
                  <a:pt x="8479150" y="1989741"/>
                  <a:pt x="8264918" y="1890833"/>
                  <a:pt x="7989289" y="1916331"/>
                </a:cubicBezTo>
                <a:cubicBezTo>
                  <a:pt x="7713660" y="1941829"/>
                  <a:pt x="7637873" y="1909387"/>
                  <a:pt x="7288891" y="1916331"/>
                </a:cubicBezTo>
                <a:cubicBezTo>
                  <a:pt x="6939909" y="1923275"/>
                  <a:pt x="7148783" y="1897771"/>
                  <a:pt x="7015854" y="1916331"/>
                </a:cubicBezTo>
                <a:cubicBezTo>
                  <a:pt x="6882925" y="1934891"/>
                  <a:pt x="6816618" y="1884299"/>
                  <a:pt x="6742818" y="1916331"/>
                </a:cubicBezTo>
                <a:cubicBezTo>
                  <a:pt x="6669018" y="1948363"/>
                  <a:pt x="6403286" y="1891380"/>
                  <a:pt x="6149260" y="1916331"/>
                </a:cubicBezTo>
                <a:cubicBezTo>
                  <a:pt x="5895234" y="1941282"/>
                  <a:pt x="5690565" y="1905867"/>
                  <a:pt x="5555702" y="1916331"/>
                </a:cubicBezTo>
                <a:cubicBezTo>
                  <a:pt x="5420839" y="1926795"/>
                  <a:pt x="4999062" y="1835582"/>
                  <a:pt x="4855304" y="1916331"/>
                </a:cubicBezTo>
                <a:cubicBezTo>
                  <a:pt x="4711546" y="1997080"/>
                  <a:pt x="4419789" y="1900240"/>
                  <a:pt x="4048065" y="1916331"/>
                </a:cubicBezTo>
                <a:cubicBezTo>
                  <a:pt x="3676341" y="1932422"/>
                  <a:pt x="3673158" y="1882701"/>
                  <a:pt x="3454507" y="1916331"/>
                </a:cubicBezTo>
                <a:cubicBezTo>
                  <a:pt x="3235856" y="1949961"/>
                  <a:pt x="3092480" y="1901705"/>
                  <a:pt x="2967789" y="1916331"/>
                </a:cubicBezTo>
                <a:cubicBezTo>
                  <a:pt x="2843098" y="1930957"/>
                  <a:pt x="2619320" y="1849628"/>
                  <a:pt x="2374232" y="1916331"/>
                </a:cubicBezTo>
                <a:cubicBezTo>
                  <a:pt x="2129144" y="1983034"/>
                  <a:pt x="2141294" y="1871567"/>
                  <a:pt x="1994355" y="1916331"/>
                </a:cubicBezTo>
                <a:cubicBezTo>
                  <a:pt x="1847416" y="1961095"/>
                  <a:pt x="1790424" y="1899061"/>
                  <a:pt x="1721318" y="1916331"/>
                </a:cubicBezTo>
                <a:cubicBezTo>
                  <a:pt x="1652212" y="1933601"/>
                  <a:pt x="1252829" y="1859751"/>
                  <a:pt x="1127760" y="1916331"/>
                </a:cubicBezTo>
                <a:cubicBezTo>
                  <a:pt x="1002691" y="1972911"/>
                  <a:pt x="859746" y="1872113"/>
                  <a:pt x="747883" y="1916331"/>
                </a:cubicBezTo>
                <a:cubicBezTo>
                  <a:pt x="636020" y="1960549"/>
                  <a:pt x="291883" y="1851955"/>
                  <a:pt x="0" y="1916331"/>
                </a:cubicBezTo>
                <a:cubicBezTo>
                  <a:pt x="-27305" y="1711331"/>
                  <a:pt x="6199" y="1675608"/>
                  <a:pt x="0" y="1494738"/>
                </a:cubicBezTo>
                <a:cubicBezTo>
                  <a:pt x="-6199" y="1313868"/>
                  <a:pt x="18650" y="1125962"/>
                  <a:pt x="0" y="996492"/>
                </a:cubicBezTo>
                <a:cubicBezTo>
                  <a:pt x="-18650" y="867022"/>
                  <a:pt x="2786" y="720685"/>
                  <a:pt x="0" y="498246"/>
                </a:cubicBezTo>
                <a:cubicBezTo>
                  <a:pt x="-2786" y="275807"/>
                  <a:pt x="26631" y="23401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7D8EA-8355-5040-242D-0A6FEBEE6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Filter-Reihenfolge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70A0470D-BDA3-CFDA-FD3D-0C82FBD57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718011"/>
              </p:ext>
            </p:extLst>
          </p:nvPr>
        </p:nvGraphicFramePr>
        <p:xfrm>
          <a:off x="938426" y="1808163"/>
          <a:ext cx="10315160" cy="15544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864308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552281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1898571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Operator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[Text] = "Lorenz" AND [Zahl] = 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340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88821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[Zahl] = 42  AND [Text] = "Lorenz"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95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2BC03D90-1426-083F-7742-F57DD9950156}"/>
                  </a:ext>
                </a:extLst>
              </p14:cNvPr>
              <p14:cNvContentPartPr/>
              <p14:nvPr/>
            </p14:nvContentPartPr>
            <p14:xfrm>
              <a:off x="10519410" y="2964715"/>
              <a:ext cx="652461" cy="2606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2BC03D90-1426-083F-7742-F57DD995015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03575" y="2901355"/>
                <a:ext cx="683770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8EE3077D-5D4B-AFB5-B3C0-6388FC2B13BE}"/>
                  </a:ext>
                </a:extLst>
              </p14:cNvPr>
              <p14:cNvContentPartPr/>
              <p14:nvPr/>
            </p14:nvContentPartPr>
            <p14:xfrm>
              <a:off x="10500360" y="2472536"/>
              <a:ext cx="652461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8EE3077D-5D4B-AFB5-B3C0-6388FC2B13B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484525" y="2409176"/>
                <a:ext cx="683770" cy="387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17F38D4-D5C4-F6A5-8B77-3253A436C9DD}"/>
              </a:ext>
            </a:extLst>
          </p:cNvPr>
          <p:cNvGrpSpPr/>
          <p:nvPr/>
        </p:nvGrpSpPr>
        <p:grpSpPr>
          <a:xfrm>
            <a:off x="9356037" y="1392865"/>
            <a:ext cx="2245165" cy="2753833"/>
            <a:chOff x="9366670" y="1392865"/>
            <a:chExt cx="2245165" cy="2753833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334CDEA-1825-336C-A0E7-C1B52AEC2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66670" y="1537625"/>
              <a:ext cx="847843" cy="2333951"/>
            </a:xfrm>
            <a:prstGeom prst="rect">
              <a:avLst/>
            </a:prstGeom>
          </p:spPr>
        </p:pic>
        <p:sp useBgFill="1">
          <p:nvSpPr>
            <p:cNvPr id="9" name="Rechteck 8">
              <a:extLst>
                <a:ext uri="{FF2B5EF4-FFF2-40B4-BE49-F238E27FC236}">
                  <a16:creationId xmlns:a16="http://schemas.microsoft.com/office/drawing/2014/main" id="{9578E11F-52A7-2ADF-6E6F-5C88C8683F97}"/>
                </a:ext>
              </a:extLst>
            </p:cNvPr>
            <p:cNvSpPr/>
            <p:nvPr/>
          </p:nvSpPr>
          <p:spPr>
            <a:xfrm>
              <a:off x="10175358" y="1392865"/>
              <a:ext cx="1436477" cy="27538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567C3C45-9ECA-B9E4-6D59-BC82781AD3CD}"/>
              </a:ext>
            </a:extLst>
          </p:cNvPr>
          <p:cNvGrpSpPr/>
          <p:nvPr/>
        </p:nvGrpSpPr>
        <p:grpSpPr>
          <a:xfrm>
            <a:off x="6795342" y="1392865"/>
            <a:ext cx="2824908" cy="2753833"/>
            <a:chOff x="9366670" y="1392865"/>
            <a:chExt cx="2245165" cy="2753833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4BE07950-BB6E-ED60-23DA-345DBA8E7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66670" y="1537625"/>
              <a:ext cx="847843" cy="2333951"/>
            </a:xfrm>
            <a:prstGeom prst="rect">
              <a:avLst/>
            </a:prstGeom>
          </p:spPr>
        </p:pic>
        <p:sp useBgFill="1">
          <p:nvSpPr>
            <p:cNvPr id="12" name="Rechteck 11">
              <a:extLst>
                <a:ext uri="{FF2B5EF4-FFF2-40B4-BE49-F238E27FC236}">
                  <a16:creationId xmlns:a16="http://schemas.microsoft.com/office/drawing/2014/main" id="{678A4AF6-3BBD-053B-FDE9-DFBCD3DFD1FB}"/>
                </a:ext>
              </a:extLst>
            </p:cNvPr>
            <p:cNvSpPr/>
            <p:nvPr/>
          </p:nvSpPr>
          <p:spPr>
            <a:xfrm>
              <a:off x="10175358" y="1392865"/>
              <a:ext cx="1436477" cy="27538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Titel 1">
            <a:extLst>
              <a:ext uri="{FF2B5EF4-FFF2-40B4-BE49-F238E27FC236}">
                <a16:creationId xmlns:a16="http://schemas.microsoft.com/office/drawing/2014/main" id="{E2C4B215-3C52-F6F3-54B6-FAA1A7A604F1}"/>
              </a:ext>
            </a:extLst>
          </p:cNvPr>
          <p:cNvSpPr txBox="1">
            <a:spLocks/>
          </p:cNvSpPr>
          <p:nvPr/>
        </p:nvSpPr>
        <p:spPr>
          <a:xfrm>
            <a:off x="7145307" y="2253640"/>
            <a:ext cx="800001" cy="110900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ln>
                  <a:solidFill>
                    <a:srgbClr val="38342B"/>
                  </a:solidFill>
                </a:ln>
                <a:solidFill>
                  <a:srgbClr val="A0947E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sz="8800" dirty="0"/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299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246"/>
    </mc:Choice>
    <mc:Fallback xmlns="">
      <p:transition spd="slow" advTm="852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NULL-Werte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SQL-Syntax:</a:t>
            </a:r>
            <a:r>
              <a:rPr lang="de-DE" dirty="0"/>
              <a:t> IS NULL</a:t>
            </a:r>
          </a:p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VBA-Funktion:</a:t>
            </a:r>
            <a:r>
              <a:rPr lang="de-DE" dirty="0"/>
              <a:t> </a:t>
            </a:r>
            <a:r>
              <a:rPr lang="de-DE" dirty="0" err="1"/>
              <a:t>IsNull</a:t>
            </a:r>
            <a:r>
              <a:rPr lang="de-DE" dirty="0"/>
              <a:t>()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IS NULL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214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 err="1"/>
              <a:t>IsNull</a:t>
            </a:r>
            <a:r>
              <a:rPr lang="de-DE" dirty="0"/>
              <a:t>()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1.132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529 %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14:cNvPr>
              <p14:cNvContentPartPr/>
              <p14:nvPr/>
            </p14:nvContentPartPr>
            <p14:xfrm>
              <a:off x="7955383" y="2346371"/>
              <a:ext cx="979005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74725627-914A-FD3A-068D-E1341AA50C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39546" y="2283011"/>
                <a:ext cx="1010319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20823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61"/>
    </mc:Choice>
    <mc:Fallback xmlns="">
      <p:transition spd="slow" advTm="35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OR oder IN-Liste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[Feld] = 1 OR [Feld] = 2</a:t>
            </a:r>
          </a:p>
          <a:p>
            <a:r>
              <a:rPr lang="de-DE" dirty="0"/>
              <a:t>[Feld] IN (1, 2)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OR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8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IN ( ...)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3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38 %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14:cNvPr>
              <p14:cNvContentPartPr/>
              <p14:nvPr/>
            </p14:nvContentPartPr>
            <p14:xfrm>
              <a:off x="7978772" y="2399061"/>
              <a:ext cx="834628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62936" y="2335701"/>
                <a:ext cx="865940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0EA270B9-FD21-858E-0B1A-957B9835BCD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30" y="6136428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218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748"/>
    </mc:Choice>
    <mc:Fallback xmlns="">
      <p:transition spd="slow" advTm="717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A87E4-C1D1-59CD-9FDE-D3ADF9137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8A21E-7E54-5C3D-5FD6-ECF9C0777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Wertebereich einschließen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518892-2D10-BBB2-7FF4-BFE2C3F9CC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[Zahl] BETWEEN 10 AND 100</a:t>
            </a:r>
          </a:p>
          <a:p>
            <a:r>
              <a:rPr lang="de-DE" dirty="0"/>
              <a:t>[Zahl] &gt;= 10  </a:t>
            </a:r>
            <a:br>
              <a:rPr lang="de-DE" dirty="0"/>
            </a:br>
            <a:r>
              <a:rPr lang="de-DE" dirty="0"/>
              <a:t>AND [Zahl] &lt;= 100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5D14541-88B8-1C7C-5966-E78ABC123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Zwischen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F12B5F2-79A8-A058-AD8B-63528945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38E5388-E1DE-CEB6-E035-85D15E1E53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Mathematisch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A1A6197-FB6D-0D3D-C524-39785EF2F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6B8015F-078D-6387-5F87-E14B66E010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100 %</a:t>
            </a:r>
          </a:p>
        </p:txBody>
      </p:sp>
      <p:pic>
        <p:nvPicPr>
          <p:cNvPr id="9" name="Grafik 8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8FA1C755-7E7E-3B85-8A39-25EC12A9452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30" y="6136428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195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163"/>
    </mc:Choice>
    <mc:Fallback xmlns="">
      <p:transition spd="slow" advTm="70163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A87E4-C1D1-59CD-9FDE-D3ADF9137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8A21E-7E54-5C3D-5FD6-ECF9C0777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Wertebereich ausschließen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518892-2D10-BBB2-7FF4-BFE2C3F9CC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[Zahl] NOT </a:t>
            </a:r>
            <a:br>
              <a:rPr lang="de-DE" dirty="0"/>
            </a:br>
            <a:r>
              <a:rPr lang="de-DE" dirty="0"/>
              <a:t>BETWEEN 10 AND 100</a:t>
            </a:r>
          </a:p>
          <a:p>
            <a:r>
              <a:rPr lang="de-DE" dirty="0"/>
              <a:t>[Zahl] &lt; 10 OR [Zahl] &gt;100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5D14541-88B8-1C7C-5966-E78ABC123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Zwischen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F12B5F2-79A8-A058-AD8B-63528945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973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38E5388-E1DE-CEB6-E035-85D15E1E53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Mathematisch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A1A6197-FB6D-0D3D-C524-39785EF2F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187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6B8015F-078D-6387-5F87-E14B66E010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19 %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14:cNvPr>
              <p14:cNvContentPartPr/>
              <p14:nvPr/>
            </p14:nvContentPartPr>
            <p14:xfrm>
              <a:off x="7942805" y="2379265"/>
              <a:ext cx="1770379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26963" y="2315905"/>
                <a:ext cx="1801704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Grafik 10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F2D3D53B-B955-B1AB-77F6-B2E3372AA510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876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401"/>
    </mc:Choice>
    <mc:Fallback xmlns="">
      <p:transition spd="slow" advTm="37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A87E4-C1D1-59CD-9FDE-D3ADF9137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8A21E-7E54-5C3D-5FD6-ECF9C0777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Datum filtern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518892-2D10-BBB2-7FF4-BFE2C3F9CC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[Datum] &amp; "" = "24.12.1955"</a:t>
            </a:r>
          </a:p>
          <a:p>
            <a:r>
              <a:rPr lang="de-DE" dirty="0"/>
              <a:t>[Datum] = #12/24/1955#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5D14541-88B8-1C7C-5966-E78ABC123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F12B5F2-79A8-A058-AD8B-63528945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820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38E5388-E1DE-CEB6-E035-85D15E1E53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Datum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A1A6197-FB6D-0D3D-C524-39785EF2F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229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6B8015F-078D-6387-5F87-E14B66E010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28 %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14:cNvPr>
              <p14:cNvContentPartPr/>
              <p14:nvPr/>
            </p14:nvContentPartPr>
            <p14:xfrm>
              <a:off x="7896543" y="2386661"/>
              <a:ext cx="952817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80711" y="2323301"/>
                <a:ext cx="984122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E7F70D99-84D4-D497-3EC0-5F6D7255752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81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94"/>
    </mc:Choice>
    <mc:Fallback xmlns="">
      <p:transition spd="slow" advTm="62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A87E4-C1D1-59CD-9FDE-D3ADF9137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8A21E-7E54-5C3D-5FD6-ECF9C0777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Datum filtern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518892-2D10-BBB2-7FF4-BFE2C3F9CC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[Datum] = #12/24/1955#</a:t>
            </a:r>
          </a:p>
          <a:p>
            <a:r>
              <a:rPr lang="de-DE" dirty="0"/>
              <a:t>[Datum] = 20447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5D14541-88B8-1C7C-5966-E78ABC123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Datum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F12B5F2-79A8-A058-AD8B-63528945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820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38E5388-E1DE-CEB6-E035-85D15E1E53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Zahl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A1A6197-FB6D-0D3D-C524-39785EF2F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210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6B8015F-078D-6387-5F87-E14B66E010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26 %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14:cNvPr>
              <p14:cNvContentPartPr/>
              <p14:nvPr/>
            </p14:nvContentPartPr>
            <p14:xfrm>
              <a:off x="7911386" y="2399361"/>
              <a:ext cx="636508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95554" y="2336001"/>
                <a:ext cx="667812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60FAC3B7-DBAD-5998-577D-356F4096DB59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397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659"/>
    </mc:Choice>
    <mc:Fallback xmlns="">
      <p:transition spd="slow" advTm="606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17F4F-6909-A619-7DD5-43BB21C51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D1F4B26-8736-F06C-2111-20EF33E7A835}"/>
              </a:ext>
            </a:extLst>
          </p:cNvPr>
          <p:cNvSpPr/>
          <p:nvPr/>
        </p:nvSpPr>
        <p:spPr>
          <a:xfrm>
            <a:off x="750772" y="1655544"/>
            <a:ext cx="10684042" cy="2964582"/>
          </a:xfrm>
          <a:custGeom>
            <a:avLst/>
            <a:gdLst>
              <a:gd name="connsiteX0" fmla="*/ 0 w 10684042"/>
              <a:gd name="connsiteY0" fmla="*/ 0 h 2964582"/>
              <a:gd name="connsiteX1" fmla="*/ 807239 w 10684042"/>
              <a:gd name="connsiteY1" fmla="*/ 0 h 2964582"/>
              <a:gd name="connsiteX2" fmla="*/ 1187116 w 10684042"/>
              <a:gd name="connsiteY2" fmla="*/ 0 h 2964582"/>
              <a:gd name="connsiteX3" fmla="*/ 1994355 w 10684042"/>
              <a:gd name="connsiteY3" fmla="*/ 0 h 2964582"/>
              <a:gd name="connsiteX4" fmla="*/ 2801593 w 10684042"/>
              <a:gd name="connsiteY4" fmla="*/ 0 h 2964582"/>
              <a:gd name="connsiteX5" fmla="*/ 3288311 w 10684042"/>
              <a:gd name="connsiteY5" fmla="*/ 0 h 2964582"/>
              <a:gd name="connsiteX6" fmla="*/ 3881869 w 10684042"/>
              <a:gd name="connsiteY6" fmla="*/ 0 h 2964582"/>
              <a:gd name="connsiteX7" fmla="*/ 4689107 w 10684042"/>
              <a:gd name="connsiteY7" fmla="*/ 0 h 2964582"/>
              <a:gd name="connsiteX8" fmla="*/ 5389506 w 10684042"/>
              <a:gd name="connsiteY8" fmla="*/ 0 h 2964582"/>
              <a:gd name="connsiteX9" fmla="*/ 6089904 w 10684042"/>
              <a:gd name="connsiteY9" fmla="*/ 0 h 2964582"/>
              <a:gd name="connsiteX10" fmla="*/ 6683462 w 10684042"/>
              <a:gd name="connsiteY10" fmla="*/ 0 h 2964582"/>
              <a:gd name="connsiteX11" fmla="*/ 6956498 w 10684042"/>
              <a:gd name="connsiteY11" fmla="*/ 0 h 2964582"/>
              <a:gd name="connsiteX12" fmla="*/ 7550056 w 10684042"/>
              <a:gd name="connsiteY12" fmla="*/ 0 h 2964582"/>
              <a:gd name="connsiteX13" fmla="*/ 8250455 w 10684042"/>
              <a:gd name="connsiteY13" fmla="*/ 0 h 2964582"/>
              <a:gd name="connsiteX14" fmla="*/ 8737172 w 10684042"/>
              <a:gd name="connsiteY14" fmla="*/ 0 h 2964582"/>
              <a:gd name="connsiteX15" fmla="*/ 9117049 w 10684042"/>
              <a:gd name="connsiteY15" fmla="*/ 0 h 2964582"/>
              <a:gd name="connsiteX16" fmla="*/ 9496926 w 10684042"/>
              <a:gd name="connsiteY16" fmla="*/ 0 h 2964582"/>
              <a:gd name="connsiteX17" fmla="*/ 9876803 w 10684042"/>
              <a:gd name="connsiteY17" fmla="*/ 0 h 2964582"/>
              <a:gd name="connsiteX18" fmla="*/ 10684042 w 10684042"/>
              <a:gd name="connsiteY18" fmla="*/ 0 h 2964582"/>
              <a:gd name="connsiteX19" fmla="*/ 10684042 w 10684042"/>
              <a:gd name="connsiteY19" fmla="*/ 503979 h 2964582"/>
              <a:gd name="connsiteX20" fmla="*/ 10684042 w 10684042"/>
              <a:gd name="connsiteY20" fmla="*/ 1096895 h 2964582"/>
              <a:gd name="connsiteX21" fmla="*/ 10684042 w 10684042"/>
              <a:gd name="connsiteY21" fmla="*/ 1630520 h 2964582"/>
              <a:gd name="connsiteX22" fmla="*/ 10684042 w 10684042"/>
              <a:gd name="connsiteY22" fmla="*/ 2223437 h 2964582"/>
              <a:gd name="connsiteX23" fmla="*/ 10684042 w 10684042"/>
              <a:gd name="connsiteY23" fmla="*/ 2964582 h 2964582"/>
              <a:gd name="connsiteX24" fmla="*/ 10411005 w 10684042"/>
              <a:gd name="connsiteY24" fmla="*/ 2964582 h 2964582"/>
              <a:gd name="connsiteX25" fmla="*/ 9603767 w 10684042"/>
              <a:gd name="connsiteY25" fmla="*/ 2964582 h 2964582"/>
              <a:gd name="connsiteX26" fmla="*/ 9117049 w 10684042"/>
              <a:gd name="connsiteY26" fmla="*/ 2964582 h 2964582"/>
              <a:gd name="connsiteX27" fmla="*/ 8416651 w 10684042"/>
              <a:gd name="connsiteY27" fmla="*/ 2964582 h 2964582"/>
              <a:gd name="connsiteX28" fmla="*/ 7929933 w 10684042"/>
              <a:gd name="connsiteY28" fmla="*/ 2964582 h 2964582"/>
              <a:gd name="connsiteX29" fmla="*/ 7336376 w 10684042"/>
              <a:gd name="connsiteY29" fmla="*/ 2964582 h 2964582"/>
              <a:gd name="connsiteX30" fmla="*/ 6956498 w 10684042"/>
              <a:gd name="connsiteY30" fmla="*/ 2964582 h 2964582"/>
              <a:gd name="connsiteX31" fmla="*/ 6256100 w 10684042"/>
              <a:gd name="connsiteY31" fmla="*/ 2964582 h 2964582"/>
              <a:gd name="connsiteX32" fmla="*/ 5769383 w 10684042"/>
              <a:gd name="connsiteY32" fmla="*/ 2964582 h 2964582"/>
              <a:gd name="connsiteX33" fmla="*/ 5175825 w 10684042"/>
              <a:gd name="connsiteY33" fmla="*/ 2964582 h 2964582"/>
              <a:gd name="connsiteX34" fmla="*/ 4582267 w 10684042"/>
              <a:gd name="connsiteY34" fmla="*/ 2964582 h 2964582"/>
              <a:gd name="connsiteX35" fmla="*/ 3988709 w 10684042"/>
              <a:gd name="connsiteY35" fmla="*/ 2964582 h 2964582"/>
              <a:gd name="connsiteX36" fmla="*/ 3288311 w 10684042"/>
              <a:gd name="connsiteY36" fmla="*/ 2964582 h 2964582"/>
              <a:gd name="connsiteX37" fmla="*/ 2801593 w 10684042"/>
              <a:gd name="connsiteY37" fmla="*/ 2964582 h 2964582"/>
              <a:gd name="connsiteX38" fmla="*/ 2101195 w 10684042"/>
              <a:gd name="connsiteY38" fmla="*/ 2964582 h 2964582"/>
              <a:gd name="connsiteX39" fmla="*/ 1507637 w 10684042"/>
              <a:gd name="connsiteY39" fmla="*/ 2964582 h 2964582"/>
              <a:gd name="connsiteX40" fmla="*/ 1234600 w 10684042"/>
              <a:gd name="connsiteY40" fmla="*/ 2964582 h 2964582"/>
              <a:gd name="connsiteX41" fmla="*/ 641043 w 10684042"/>
              <a:gd name="connsiteY41" fmla="*/ 2964582 h 2964582"/>
              <a:gd name="connsiteX42" fmla="*/ 0 w 10684042"/>
              <a:gd name="connsiteY42" fmla="*/ 2964582 h 2964582"/>
              <a:gd name="connsiteX43" fmla="*/ 0 w 10684042"/>
              <a:gd name="connsiteY43" fmla="*/ 2312374 h 2964582"/>
              <a:gd name="connsiteX44" fmla="*/ 0 w 10684042"/>
              <a:gd name="connsiteY44" fmla="*/ 1689812 h 2964582"/>
              <a:gd name="connsiteX45" fmla="*/ 0 w 10684042"/>
              <a:gd name="connsiteY45" fmla="*/ 1185833 h 2964582"/>
              <a:gd name="connsiteX46" fmla="*/ 0 w 10684042"/>
              <a:gd name="connsiteY46" fmla="*/ 592916 h 2964582"/>
              <a:gd name="connsiteX47" fmla="*/ 0 w 10684042"/>
              <a:gd name="connsiteY47" fmla="*/ 0 h 296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0684042" h="2964582" fill="none" extrusionOk="0">
                <a:moveTo>
                  <a:pt x="0" y="0"/>
                </a:moveTo>
                <a:cubicBezTo>
                  <a:pt x="293322" y="-42318"/>
                  <a:pt x="546722" y="3514"/>
                  <a:pt x="807239" y="0"/>
                </a:cubicBezTo>
                <a:cubicBezTo>
                  <a:pt x="1067756" y="-3514"/>
                  <a:pt x="1034555" y="28409"/>
                  <a:pt x="1187116" y="0"/>
                </a:cubicBezTo>
                <a:cubicBezTo>
                  <a:pt x="1339677" y="-28409"/>
                  <a:pt x="1598949" y="87481"/>
                  <a:pt x="1994355" y="0"/>
                </a:cubicBezTo>
                <a:cubicBezTo>
                  <a:pt x="2389761" y="-87481"/>
                  <a:pt x="2414430" y="30364"/>
                  <a:pt x="2801593" y="0"/>
                </a:cubicBezTo>
                <a:cubicBezTo>
                  <a:pt x="3188756" y="-30364"/>
                  <a:pt x="3103983" y="56291"/>
                  <a:pt x="3288311" y="0"/>
                </a:cubicBezTo>
                <a:cubicBezTo>
                  <a:pt x="3472639" y="-56291"/>
                  <a:pt x="3617465" y="16507"/>
                  <a:pt x="3881869" y="0"/>
                </a:cubicBezTo>
                <a:cubicBezTo>
                  <a:pt x="4146273" y="-16507"/>
                  <a:pt x="4331909" y="93209"/>
                  <a:pt x="4689107" y="0"/>
                </a:cubicBezTo>
                <a:cubicBezTo>
                  <a:pt x="5046305" y="-93209"/>
                  <a:pt x="5075555" y="82029"/>
                  <a:pt x="5389506" y="0"/>
                </a:cubicBezTo>
                <a:cubicBezTo>
                  <a:pt x="5703457" y="-82029"/>
                  <a:pt x="5918216" y="45911"/>
                  <a:pt x="6089904" y="0"/>
                </a:cubicBezTo>
                <a:cubicBezTo>
                  <a:pt x="6261592" y="-45911"/>
                  <a:pt x="6499843" y="53700"/>
                  <a:pt x="6683462" y="0"/>
                </a:cubicBezTo>
                <a:cubicBezTo>
                  <a:pt x="6867081" y="-53700"/>
                  <a:pt x="6851629" y="26807"/>
                  <a:pt x="6956498" y="0"/>
                </a:cubicBezTo>
                <a:cubicBezTo>
                  <a:pt x="7061367" y="-26807"/>
                  <a:pt x="7314833" y="45586"/>
                  <a:pt x="7550056" y="0"/>
                </a:cubicBezTo>
                <a:cubicBezTo>
                  <a:pt x="7785279" y="-45586"/>
                  <a:pt x="7993100" y="60397"/>
                  <a:pt x="8250455" y="0"/>
                </a:cubicBezTo>
                <a:cubicBezTo>
                  <a:pt x="8507810" y="-60397"/>
                  <a:pt x="8562938" y="21335"/>
                  <a:pt x="8737172" y="0"/>
                </a:cubicBezTo>
                <a:cubicBezTo>
                  <a:pt x="8911406" y="-21335"/>
                  <a:pt x="8977749" y="28227"/>
                  <a:pt x="9117049" y="0"/>
                </a:cubicBezTo>
                <a:cubicBezTo>
                  <a:pt x="9256349" y="-28227"/>
                  <a:pt x="9329438" y="36434"/>
                  <a:pt x="9496926" y="0"/>
                </a:cubicBezTo>
                <a:cubicBezTo>
                  <a:pt x="9664414" y="-36434"/>
                  <a:pt x="9689492" y="22675"/>
                  <a:pt x="9876803" y="0"/>
                </a:cubicBezTo>
                <a:cubicBezTo>
                  <a:pt x="10064114" y="-22675"/>
                  <a:pt x="10281801" y="21830"/>
                  <a:pt x="10684042" y="0"/>
                </a:cubicBezTo>
                <a:cubicBezTo>
                  <a:pt x="10713061" y="214610"/>
                  <a:pt x="10678557" y="270206"/>
                  <a:pt x="10684042" y="503979"/>
                </a:cubicBezTo>
                <a:cubicBezTo>
                  <a:pt x="10689527" y="737752"/>
                  <a:pt x="10641808" y="943226"/>
                  <a:pt x="10684042" y="1096895"/>
                </a:cubicBezTo>
                <a:cubicBezTo>
                  <a:pt x="10726276" y="1250564"/>
                  <a:pt x="10673366" y="1367317"/>
                  <a:pt x="10684042" y="1630520"/>
                </a:cubicBezTo>
                <a:cubicBezTo>
                  <a:pt x="10694718" y="1893723"/>
                  <a:pt x="10667909" y="1991365"/>
                  <a:pt x="10684042" y="2223437"/>
                </a:cubicBezTo>
                <a:cubicBezTo>
                  <a:pt x="10700175" y="2455509"/>
                  <a:pt x="10665016" y="2736510"/>
                  <a:pt x="10684042" y="2964582"/>
                </a:cubicBezTo>
                <a:cubicBezTo>
                  <a:pt x="10561523" y="2969679"/>
                  <a:pt x="10484432" y="2932311"/>
                  <a:pt x="10411005" y="2964582"/>
                </a:cubicBezTo>
                <a:cubicBezTo>
                  <a:pt x="10337578" y="2996853"/>
                  <a:pt x="9822989" y="2939590"/>
                  <a:pt x="9603767" y="2964582"/>
                </a:cubicBezTo>
                <a:cubicBezTo>
                  <a:pt x="9384545" y="2989574"/>
                  <a:pt x="9343305" y="2936388"/>
                  <a:pt x="9117049" y="2964582"/>
                </a:cubicBezTo>
                <a:cubicBezTo>
                  <a:pt x="8890793" y="2992776"/>
                  <a:pt x="8617654" y="2961227"/>
                  <a:pt x="8416651" y="2964582"/>
                </a:cubicBezTo>
                <a:cubicBezTo>
                  <a:pt x="8215648" y="2967937"/>
                  <a:pt x="8098445" y="2952816"/>
                  <a:pt x="7929933" y="2964582"/>
                </a:cubicBezTo>
                <a:cubicBezTo>
                  <a:pt x="7761421" y="2976348"/>
                  <a:pt x="7611369" y="2946699"/>
                  <a:pt x="7336376" y="2964582"/>
                </a:cubicBezTo>
                <a:cubicBezTo>
                  <a:pt x="7061383" y="2982465"/>
                  <a:pt x="7110231" y="2924801"/>
                  <a:pt x="6956498" y="2964582"/>
                </a:cubicBezTo>
                <a:cubicBezTo>
                  <a:pt x="6802765" y="3004363"/>
                  <a:pt x="6579937" y="2940131"/>
                  <a:pt x="6256100" y="2964582"/>
                </a:cubicBezTo>
                <a:cubicBezTo>
                  <a:pt x="5932263" y="2989033"/>
                  <a:pt x="6006811" y="2929292"/>
                  <a:pt x="5769383" y="2964582"/>
                </a:cubicBezTo>
                <a:cubicBezTo>
                  <a:pt x="5531955" y="2999872"/>
                  <a:pt x="5464711" y="2929728"/>
                  <a:pt x="5175825" y="2964582"/>
                </a:cubicBezTo>
                <a:cubicBezTo>
                  <a:pt x="4886939" y="2999436"/>
                  <a:pt x="4770229" y="2920345"/>
                  <a:pt x="4582267" y="2964582"/>
                </a:cubicBezTo>
                <a:cubicBezTo>
                  <a:pt x="4394305" y="3008819"/>
                  <a:pt x="4194171" y="2918859"/>
                  <a:pt x="3988709" y="2964582"/>
                </a:cubicBezTo>
                <a:cubicBezTo>
                  <a:pt x="3783247" y="3010305"/>
                  <a:pt x="3566703" y="2960948"/>
                  <a:pt x="3288311" y="2964582"/>
                </a:cubicBezTo>
                <a:cubicBezTo>
                  <a:pt x="3009919" y="2968216"/>
                  <a:pt x="2943183" y="2919584"/>
                  <a:pt x="2801593" y="2964582"/>
                </a:cubicBezTo>
                <a:cubicBezTo>
                  <a:pt x="2660003" y="3009580"/>
                  <a:pt x="2443559" y="2890508"/>
                  <a:pt x="2101195" y="2964582"/>
                </a:cubicBezTo>
                <a:cubicBezTo>
                  <a:pt x="1758831" y="3038656"/>
                  <a:pt x="1743949" y="2901391"/>
                  <a:pt x="1507637" y="2964582"/>
                </a:cubicBezTo>
                <a:cubicBezTo>
                  <a:pt x="1271325" y="3027773"/>
                  <a:pt x="1331991" y="2959132"/>
                  <a:pt x="1234600" y="2964582"/>
                </a:cubicBezTo>
                <a:cubicBezTo>
                  <a:pt x="1137209" y="2970032"/>
                  <a:pt x="886696" y="2957444"/>
                  <a:pt x="641043" y="2964582"/>
                </a:cubicBezTo>
                <a:cubicBezTo>
                  <a:pt x="395390" y="2971720"/>
                  <a:pt x="276420" y="2921218"/>
                  <a:pt x="0" y="2964582"/>
                </a:cubicBezTo>
                <a:cubicBezTo>
                  <a:pt x="-37312" y="2793342"/>
                  <a:pt x="17534" y="2512046"/>
                  <a:pt x="0" y="2312374"/>
                </a:cubicBezTo>
                <a:cubicBezTo>
                  <a:pt x="-17534" y="2112702"/>
                  <a:pt x="4251" y="1965761"/>
                  <a:pt x="0" y="1689812"/>
                </a:cubicBezTo>
                <a:cubicBezTo>
                  <a:pt x="-4251" y="1413863"/>
                  <a:pt x="45353" y="1397015"/>
                  <a:pt x="0" y="1185833"/>
                </a:cubicBezTo>
                <a:cubicBezTo>
                  <a:pt x="-45353" y="974651"/>
                  <a:pt x="50914" y="829662"/>
                  <a:pt x="0" y="592916"/>
                </a:cubicBezTo>
                <a:cubicBezTo>
                  <a:pt x="-50914" y="356170"/>
                  <a:pt x="38493" y="249325"/>
                  <a:pt x="0" y="0"/>
                </a:cubicBezTo>
                <a:close/>
              </a:path>
              <a:path w="10684042" h="2964582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02145" y="185766"/>
                  <a:pt x="10642233" y="381039"/>
                  <a:pt x="10684042" y="622562"/>
                </a:cubicBezTo>
                <a:cubicBezTo>
                  <a:pt x="10725851" y="864085"/>
                  <a:pt x="10645667" y="973839"/>
                  <a:pt x="10684042" y="1245124"/>
                </a:cubicBezTo>
                <a:cubicBezTo>
                  <a:pt x="10722417" y="1516409"/>
                  <a:pt x="10642595" y="1700756"/>
                  <a:pt x="10684042" y="1838041"/>
                </a:cubicBezTo>
                <a:cubicBezTo>
                  <a:pt x="10725489" y="1975326"/>
                  <a:pt x="10677217" y="2123300"/>
                  <a:pt x="10684042" y="2401311"/>
                </a:cubicBezTo>
                <a:cubicBezTo>
                  <a:pt x="10690867" y="2679322"/>
                  <a:pt x="10627636" y="2796250"/>
                  <a:pt x="10684042" y="2964582"/>
                </a:cubicBezTo>
                <a:cubicBezTo>
                  <a:pt x="10548117" y="2981599"/>
                  <a:pt x="10456552" y="2962728"/>
                  <a:pt x="10304165" y="2964582"/>
                </a:cubicBezTo>
                <a:cubicBezTo>
                  <a:pt x="10151778" y="2966436"/>
                  <a:pt x="9707463" y="2891172"/>
                  <a:pt x="9496926" y="2964582"/>
                </a:cubicBezTo>
                <a:cubicBezTo>
                  <a:pt x="9286389" y="3037992"/>
                  <a:pt x="9072157" y="2939084"/>
                  <a:pt x="8796528" y="2964582"/>
                </a:cubicBezTo>
                <a:cubicBezTo>
                  <a:pt x="8520899" y="2990080"/>
                  <a:pt x="8445112" y="2957638"/>
                  <a:pt x="8096130" y="2964582"/>
                </a:cubicBezTo>
                <a:cubicBezTo>
                  <a:pt x="7747148" y="2971526"/>
                  <a:pt x="7956022" y="2946022"/>
                  <a:pt x="7823093" y="2964582"/>
                </a:cubicBezTo>
                <a:cubicBezTo>
                  <a:pt x="7690164" y="2983142"/>
                  <a:pt x="7631944" y="2937988"/>
                  <a:pt x="7550056" y="2964582"/>
                </a:cubicBezTo>
                <a:cubicBezTo>
                  <a:pt x="7468168" y="2991176"/>
                  <a:pt x="7210524" y="2939631"/>
                  <a:pt x="6956498" y="2964582"/>
                </a:cubicBezTo>
                <a:cubicBezTo>
                  <a:pt x="6702472" y="2989533"/>
                  <a:pt x="6495126" y="2950506"/>
                  <a:pt x="6362941" y="2964582"/>
                </a:cubicBezTo>
                <a:cubicBezTo>
                  <a:pt x="6230756" y="2978658"/>
                  <a:pt x="5807069" y="2888844"/>
                  <a:pt x="5662542" y="2964582"/>
                </a:cubicBezTo>
                <a:cubicBezTo>
                  <a:pt x="5518015" y="3040320"/>
                  <a:pt x="5224924" y="2948139"/>
                  <a:pt x="4855304" y="2964582"/>
                </a:cubicBezTo>
                <a:cubicBezTo>
                  <a:pt x="4485684" y="2981025"/>
                  <a:pt x="4480397" y="2930952"/>
                  <a:pt x="4261746" y="2964582"/>
                </a:cubicBezTo>
                <a:cubicBezTo>
                  <a:pt x="4043095" y="2998212"/>
                  <a:pt x="3899719" y="2949956"/>
                  <a:pt x="3775028" y="2964582"/>
                </a:cubicBezTo>
                <a:cubicBezTo>
                  <a:pt x="3650337" y="2979208"/>
                  <a:pt x="3433306" y="2898258"/>
                  <a:pt x="3181470" y="2964582"/>
                </a:cubicBezTo>
                <a:cubicBezTo>
                  <a:pt x="2929634" y="3030906"/>
                  <a:pt x="2948532" y="2919818"/>
                  <a:pt x="2801593" y="2964582"/>
                </a:cubicBezTo>
                <a:cubicBezTo>
                  <a:pt x="2654654" y="3009346"/>
                  <a:pt x="2592594" y="2943119"/>
                  <a:pt x="2528557" y="2964582"/>
                </a:cubicBezTo>
                <a:cubicBezTo>
                  <a:pt x="2464520" y="2986045"/>
                  <a:pt x="2060068" y="2908002"/>
                  <a:pt x="1934999" y="2964582"/>
                </a:cubicBezTo>
                <a:cubicBezTo>
                  <a:pt x="1809930" y="3021162"/>
                  <a:pt x="1666985" y="2920364"/>
                  <a:pt x="1555122" y="2964582"/>
                </a:cubicBezTo>
                <a:cubicBezTo>
                  <a:pt x="1443259" y="3008800"/>
                  <a:pt x="1100667" y="2900643"/>
                  <a:pt x="854723" y="2964582"/>
                </a:cubicBezTo>
                <a:cubicBezTo>
                  <a:pt x="608779" y="3028521"/>
                  <a:pt x="639229" y="2953971"/>
                  <a:pt x="581687" y="2964582"/>
                </a:cubicBezTo>
                <a:cubicBezTo>
                  <a:pt x="524145" y="2975193"/>
                  <a:pt x="276822" y="2959950"/>
                  <a:pt x="0" y="2964582"/>
                </a:cubicBezTo>
                <a:cubicBezTo>
                  <a:pt x="-58250" y="2767224"/>
                  <a:pt x="29358" y="2584062"/>
                  <a:pt x="0" y="2430957"/>
                </a:cubicBezTo>
                <a:cubicBezTo>
                  <a:pt x="-29358" y="2277853"/>
                  <a:pt x="5725" y="1996623"/>
                  <a:pt x="0" y="1808395"/>
                </a:cubicBezTo>
                <a:cubicBezTo>
                  <a:pt x="-5725" y="1620167"/>
                  <a:pt x="1186" y="1407121"/>
                  <a:pt x="0" y="1185833"/>
                </a:cubicBezTo>
                <a:cubicBezTo>
                  <a:pt x="-1186" y="964545"/>
                  <a:pt x="4781" y="868676"/>
                  <a:pt x="0" y="622562"/>
                </a:cubicBezTo>
                <a:cubicBezTo>
                  <a:pt x="-4781" y="376448"/>
                  <a:pt x="36683" y="188678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5FECFD1-1FFC-3815-5B23-090256EB8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Datum filtern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13B3B797-8EB0-C580-30DA-6EEDBEFB49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883088"/>
              </p:ext>
            </p:extLst>
          </p:nvPr>
        </p:nvGraphicFramePr>
        <p:xfrm>
          <a:off x="938426" y="1808163"/>
          <a:ext cx="10315160" cy="2590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482471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703006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129683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Operator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</a:rPr>
                        <a:t>[Datum] = #12/24/1955#</a:t>
                      </a:r>
                      <a:endParaRPr lang="de-DE" sz="2800" i="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+mj-lt"/>
                          <a:ea typeface="Source Sans Pro" panose="020B0503030403020204" pitchFamily="34" charset="0"/>
                        </a:rPr>
                        <a:t>229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14586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</a:rPr>
                        <a:t>[Datum] &amp; "" = "24.12.1955"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820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820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</a:rPr>
                        <a:t>[Datum] LIKE "24.12.1955"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793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787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88821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</a:rPr>
                        <a:t>[Datum] = 20447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95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407D76C4-291F-005F-A959-8D3F2554369B}"/>
                  </a:ext>
                </a:extLst>
              </p14:cNvPr>
              <p14:cNvContentPartPr/>
              <p14:nvPr/>
            </p14:nvContentPartPr>
            <p14:xfrm>
              <a:off x="10521315" y="2472536"/>
              <a:ext cx="661987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407D76C4-291F-005F-A959-8D3F2554369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05485" y="2409176"/>
                <a:ext cx="693287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1A061246-60D5-7524-F832-0D701AD7A51C}"/>
                  </a:ext>
                </a:extLst>
              </p14:cNvPr>
              <p14:cNvContentPartPr/>
              <p14:nvPr/>
            </p14:nvContentPartPr>
            <p14:xfrm>
              <a:off x="10521314" y="4004130"/>
              <a:ext cx="661987" cy="2606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1A061246-60D5-7524-F832-0D701AD7A51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505484" y="3940770"/>
                <a:ext cx="693287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8317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905"/>
    </mc:Choice>
    <mc:Fallback xmlns="">
      <p:transition spd="slow" advTm="38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15D03DA5-128F-8024-07C8-FDF1B1461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474923"/>
          </a:xfrm>
        </p:spPr>
        <p:txBody>
          <a:bodyPr/>
          <a:lstStyle/>
          <a:p>
            <a:r>
              <a:rPr lang="de-DE" dirty="0"/>
              <a:t>Beispiel-Datenbank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5427B77-5BEC-2D79-CC65-A45266AA8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7" y="1304925"/>
            <a:ext cx="11591926" cy="4895849"/>
          </a:xfrm>
        </p:spPr>
        <p:txBody>
          <a:bodyPr/>
          <a:lstStyle/>
          <a:p>
            <a:r>
              <a:rPr lang="de-DE" dirty="0"/>
              <a:t>Ca. 0,5 Mio. Datensätze </a:t>
            </a:r>
          </a:p>
          <a:p>
            <a:r>
              <a:rPr lang="de-DE" dirty="0"/>
              <a:t>Access MS365/64 Bit</a:t>
            </a:r>
          </a:p>
          <a:p>
            <a:r>
              <a:rPr lang="de-DE" dirty="0"/>
              <a:t>Messwerte sind erheblich abhängig von </a:t>
            </a:r>
          </a:p>
          <a:p>
            <a:pPr lvl="1"/>
            <a:r>
              <a:rPr lang="de-DE" dirty="0"/>
              <a:t>Hardware </a:t>
            </a:r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(RAM, CPU-Speed, Netzwerk, etc.) </a:t>
            </a:r>
          </a:p>
          <a:p>
            <a:pPr lvl="1"/>
            <a:r>
              <a:rPr lang="de-DE" dirty="0"/>
              <a:t>Software </a:t>
            </a:r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(Datenbankversion, Dienste, </a:t>
            </a:r>
            <a:r>
              <a:rPr lang="de-DE" dirty="0" err="1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Timer</a:t>
            </a:r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, etc.)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Rechteckige Legende 3">
            <a:extLst>
              <a:ext uri="{FF2B5EF4-FFF2-40B4-BE49-F238E27FC236}">
                <a16:creationId xmlns:a16="http://schemas.microsoft.com/office/drawing/2014/main" id="{CBB52CDA-DFF9-ADC3-4821-DAC4B223BCA5}"/>
              </a:ext>
            </a:extLst>
          </p:cNvPr>
          <p:cNvSpPr/>
          <p:nvPr/>
        </p:nvSpPr>
        <p:spPr>
          <a:xfrm>
            <a:off x="3389313" y="4442333"/>
            <a:ext cx="2886075" cy="1326642"/>
          </a:xfrm>
          <a:custGeom>
            <a:avLst/>
            <a:gdLst>
              <a:gd name="connsiteX0" fmla="*/ 0 w 2886075"/>
              <a:gd name="connsiteY0" fmla="*/ 221111 h 1326642"/>
              <a:gd name="connsiteX1" fmla="*/ 221111 w 2886075"/>
              <a:gd name="connsiteY1" fmla="*/ 0 h 1326642"/>
              <a:gd name="connsiteX2" fmla="*/ 481013 w 2886075"/>
              <a:gd name="connsiteY2" fmla="*/ 0 h 1326642"/>
              <a:gd name="connsiteX3" fmla="*/ 239989 w 2886075"/>
              <a:gd name="connsiteY3" fmla="*/ -432499 h 1326642"/>
              <a:gd name="connsiteX4" fmla="*/ 12607 w 2886075"/>
              <a:gd name="connsiteY4" fmla="*/ -840516 h 1326642"/>
              <a:gd name="connsiteX5" fmla="*/ -201131 w 2886075"/>
              <a:gd name="connsiteY5" fmla="*/ -1224053 h 1326642"/>
              <a:gd name="connsiteX6" fmla="*/ 163821 w 2886075"/>
              <a:gd name="connsiteY6" fmla="*/ -905799 h 1326642"/>
              <a:gd name="connsiteX7" fmla="*/ 542810 w 2886075"/>
              <a:gd name="connsiteY7" fmla="*/ -575305 h 1326642"/>
              <a:gd name="connsiteX8" fmla="*/ 879689 w 2886075"/>
              <a:gd name="connsiteY8" fmla="*/ -281532 h 1326642"/>
              <a:gd name="connsiteX9" fmla="*/ 1202531 w 2886075"/>
              <a:gd name="connsiteY9" fmla="*/ 0 h 1326642"/>
              <a:gd name="connsiteX10" fmla="*/ 1704633 w 2886075"/>
              <a:gd name="connsiteY10" fmla="*/ 0 h 1326642"/>
              <a:gd name="connsiteX11" fmla="*/ 2206735 w 2886075"/>
              <a:gd name="connsiteY11" fmla="*/ 0 h 1326642"/>
              <a:gd name="connsiteX12" fmla="*/ 2664964 w 2886075"/>
              <a:gd name="connsiteY12" fmla="*/ 0 h 1326642"/>
              <a:gd name="connsiteX13" fmla="*/ 2886075 w 2886075"/>
              <a:gd name="connsiteY13" fmla="*/ 221111 h 1326642"/>
              <a:gd name="connsiteX14" fmla="*/ 2886075 w 2886075"/>
              <a:gd name="connsiteY14" fmla="*/ 221107 h 1326642"/>
              <a:gd name="connsiteX15" fmla="*/ 2886075 w 2886075"/>
              <a:gd name="connsiteY15" fmla="*/ 221107 h 1326642"/>
              <a:gd name="connsiteX16" fmla="*/ 2886075 w 2886075"/>
              <a:gd name="connsiteY16" fmla="*/ 552768 h 1326642"/>
              <a:gd name="connsiteX17" fmla="*/ 2886075 w 2886075"/>
              <a:gd name="connsiteY17" fmla="*/ 1105531 h 1326642"/>
              <a:gd name="connsiteX18" fmla="*/ 2664964 w 2886075"/>
              <a:gd name="connsiteY18" fmla="*/ 1326642 h 1326642"/>
              <a:gd name="connsiteX19" fmla="*/ 2221359 w 2886075"/>
              <a:gd name="connsiteY19" fmla="*/ 1326642 h 1326642"/>
              <a:gd name="connsiteX20" fmla="*/ 1763130 w 2886075"/>
              <a:gd name="connsiteY20" fmla="*/ 1326642 h 1326642"/>
              <a:gd name="connsiteX21" fmla="*/ 1202531 w 2886075"/>
              <a:gd name="connsiteY21" fmla="*/ 1326642 h 1326642"/>
              <a:gd name="connsiteX22" fmla="*/ 841772 w 2886075"/>
              <a:gd name="connsiteY22" fmla="*/ 1326642 h 1326642"/>
              <a:gd name="connsiteX23" fmla="*/ 481013 w 2886075"/>
              <a:gd name="connsiteY23" fmla="*/ 1326642 h 1326642"/>
              <a:gd name="connsiteX24" fmla="*/ 481013 w 2886075"/>
              <a:gd name="connsiteY24" fmla="*/ 1326642 h 1326642"/>
              <a:gd name="connsiteX25" fmla="*/ 221111 w 2886075"/>
              <a:gd name="connsiteY25" fmla="*/ 1326642 h 1326642"/>
              <a:gd name="connsiteX26" fmla="*/ 0 w 2886075"/>
              <a:gd name="connsiteY26" fmla="*/ 1105531 h 1326642"/>
              <a:gd name="connsiteX27" fmla="*/ 0 w 2886075"/>
              <a:gd name="connsiteY27" fmla="*/ 552768 h 1326642"/>
              <a:gd name="connsiteX28" fmla="*/ 0 w 2886075"/>
              <a:gd name="connsiteY28" fmla="*/ 221107 h 1326642"/>
              <a:gd name="connsiteX29" fmla="*/ 0 w 2886075"/>
              <a:gd name="connsiteY29" fmla="*/ 221107 h 1326642"/>
              <a:gd name="connsiteX30" fmla="*/ 0 w 2886075"/>
              <a:gd name="connsiteY30" fmla="*/ 221111 h 132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886075" h="1326642" fill="none" extrusionOk="0">
                <a:moveTo>
                  <a:pt x="0" y="221111"/>
                </a:moveTo>
                <a:cubicBezTo>
                  <a:pt x="-4068" y="96083"/>
                  <a:pt x="110197" y="-14233"/>
                  <a:pt x="221111" y="0"/>
                </a:cubicBezTo>
                <a:cubicBezTo>
                  <a:pt x="343295" y="-20955"/>
                  <a:pt x="408300" y="27008"/>
                  <a:pt x="481013" y="0"/>
                </a:cubicBezTo>
                <a:cubicBezTo>
                  <a:pt x="344277" y="-182346"/>
                  <a:pt x="361106" y="-248723"/>
                  <a:pt x="239989" y="-432499"/>
                </a:cubicBezTo>
                <a:cubicBezTo>
                  <a:pt x="118871" y="-616274"/>
                  <a:pt x="142801" y="-694582"/>
                  <a:pt x="12607" y="-840516"/>
                </a:cubicBezTo>
                <a:cubicBezTo>
                  <a:pt x="-117586" y="-986451"/>
                  <a:pt x="-118254" y="-1105123"/>
                  <a:pt x="-201131" y="-1224053"/>
                </a:cubicBezTo>
                <a:cubicBezTo>
                  <a:pt x="-116677" y="-1165174"/>
                  <a:pt x="43460" y="-1000312"/>
                  <a:pt x="163821" y="-905799"/>
                </a:cubicBezTo>
                <a:cubicBezTo>
                  <a:pt x="284182" y="-811286"/>
                  <a:pt x="374220" y="-717828"/>
                  <a:pt x="542810" y="-575305"/>
                </a:cubicBezTo>
                <a:cubicBezTo>
                  <a:pt x="711400" y="-432782"/>
                  <a:pt x="708323" y="-392625"/>
                  <a:pt x="879689" y="-281532"/>
                </a:cubicBezTo>
                <a:cubicBezTo>
                  <a:pt x="1051055" y="-170439"/>
                  <a:pt x="1051675" y="-122530"/>
                  <a:pt x="1202531" y="0"/>
                </a:cubicBezTo>
                <a:cubicBezTo>
                  <a:pt x="1441396" y="-45736"/>
                  <a:pt x="1482290" y="54710"/>
                  <a:pt x="1704633" y="0"/>
                </a:cubicBezTo>
                <a:cubicBezTo>
                  <a:pt x="1926976" y="-54710"/>
                  <a:pt x="2093821" y="36368"/>
                  <a:pt x="2206735" y="0"/>
                </a:cubicBezTo>
                <a:cubicBezTo>
                  <a:pt x="2319649" y="-36368"/>
                  <a:pt x="2540488" y="38171"/>
                  <a:pt x="2664964" y="0"/>
                </a:cubicBezTo>
                <a:cubicBezTo>
                  <a:pt x="2769155" y="-21778"/>
                  <a:pt x="2893842" y="95778"/>
                  <a:pt x="2886075" y="221111"/>
                </a:cubicBezTo>
                <a:lnTo>
                  <a:pt x="2886075" y="221107"/>
                </a:lnTo>
                <a:lnTo>
                  <a:pt x="2886075" y="221107"/>
                </a:lnTo>
                <a:cubicBezTo>
                  <a:pt x="2889547" y="364852"/>
                  <a:pt x="2882490" y="423440"/>
                  <a:pt x="2886075" y="552768"/>
                </a:cubicBezTo>
                <a:cubicBezTo>
                  <a:pt x="2886510" y="669636"/>
                  <a:pt x="2863453" y="978708"/>
                  <a:pt x="2886075" y="1105531"/>
                </a:cubicBezTo>
                <a:cubicBezTo>
                  <a:pt x="2887889" y="1210073"/>
                  <a:pt x="2755863" y="1343903"/>
                  <a:pt x="2664964" y="1326642"/>
                </a:cubicBezTo>
                <a:cubicBezTo>
                  <a:pt x="2485111" y="1355015"/>
                  <a:pt x="2409558" y="1325676"/>
                  <a:pt x="2221359" y="1326642"/>
                </a:cubicBezTo>
                <a:cubicBezTo>
                  <a:pt x="2033160" y="1327608"/>
                  <a:pt x="1947673" y="1303493"/>
                  <a:pt x="1763130" y="1326642"/>
                </a:cubicBezTo>
                <a:cubicBezTo>
                  <a:pt x="1578587" y="1349791"/>
                  <a:pt x="1341387" y="1296060"/>
                  <a:pt x="1202531" y="1326642"/>
                </a:cubicBezTo>
                <a:cubicBezTo>
                  <a:pt x="1074212" y="1360121"/>
                  <a:pt x="958801" y="1323901"/>
                  <a:pt x="841772" y="1326642"/>
                </a:cubicBezTo>
                <a:cubicBezTo>
                  <a:pt x="724743" y="1329383"/>
                  <a:pt x="599370" y="1311391"/>
                  <a:pt x="481013" y="1326642"/>
                </a:cubicBezTo>
                <a:lnTo>
                  <a:pt x="481013" y="1326642"/>
                </a:lnTo>
                <a:cubicBezTo>
                  <a:pt x="401520" y="1333625"/>
                  <a:pt x="350304" y="1323901"/>
                  <a:pt x="221111" y="1326642"/>
                </a:cubicBezTo>
                <a:cubicBezTo>
                  <a:pt x="115610" y="1309916"/>
                  <a:pt x="-21701" y="1247574"/>
                  <a:pt x="0" y="1105531"/>
                </a:cubicBezTo>
                <a:cubicBezTo>
                  <a:pt x="-44105" y="853162"/>
                  <a:pt x="63195" y="765618"/>
                  <a:pt x="0" y="552768"/>
                </a:cubicBezTo>
                <a:cubicBezTo>
                  <a:pt x="-7404" y="417746"/>
                  <a:pt x="9707" y="353133"/>
                  <a:pt x="0" y="221107"/>
                </a:cubicBezTo>
                <a:lnTo>
                  <a:pt x="0" y="221107"/>
                </a:lnTo>
                <a:lnTo>
                  <a:pt x="0" y="221111"/>
                </a:lnTo>
                <a:close/>
              </a:path>
              <a:path w="2886075" h="1326642" stroke="0" extrusionOk="0">
                <a:moveTo>
                  <a:pt x="0" y="221111"/>
                </a:moveTo>
                <a:cubicBezTo>
                  <a:pt x="-8007" y="102724"/>
                  <a:pt x="103275" y="-15863"/>
                  <a:pt x="221111" y="0"/>
                </a:cubicBezTo>
                <a:cubicBezTo>
                  <a:pt x="321271" y="-6345"/>
                  <a:pt x="425753" y="7420"/>
                  <a:pt x="481013" y="0"/>
                </a:cubicBezTo>
                <a:cubicBezTo>
                  <a:pt x="416720" y="-107392"/>
                  <a:pt x="347743" y="-310709"/>
                  <a:pt x="260453" y="-395777"/>
                </a:cubicBezTo>
                <a:cubicBezTo>
                  <a:pt x="173163" y="-480845"/>
                  <a:pt x="177189" y="-609383"/>
                  <a:pt x="53536" y="-767073"/>
                </a:cubicBezTo>
                <a:cubicBezTo>
                  <a:pt x="-70117" y="-924763"/>
                  <a:pt x="-105182" y="-1079142"/>
                  <a:pt x="-201131" y="-1224053"/>
                </a:cubicBezTo>
                <a:cubicBezTo>
                  <a:pt x="-92216" y="-1185969"/>
                  <a:pt x="-32255" y="-1028702"/>
                  <a:pt x="177858" y="-893559"/>
                </a:cubicBezTo>
                <a:cubicBezTo>
                  <a:pt x="387971" y="-758416"/>
                  <a:pt x="376777" y="-716116"/>
                  <a:pt x="500700" y="-612027"/>
                </a:cubicBezTo>
                <a:cubicBezTo>
                  <a:pt x="624623" y="-507938"/>
                  <a:pt x="667471" y="-402711"/>
                  <a:pt x="865652" y="-293773"/>
                </a:cubicBezTo>
                <a:cubicBezTo>
                  <a:pt x="1063833" y="-184835"/>
                  <a:pt x="1063003" y="-106187"/>
                  <a:pt x="1202531" y="0"/>
                </a:cubicBezTo>
                <a:cubicBezTo>
                  <a:pt x="1325215" y="-29573"/>
                  <a:pt x="1535633" y="18387"/>
                  <a:pt x="1704633" y="0"/>
                </a:cubicBezTo>
                <a:cubicBezTo>
                  <a:pt x="1873633" y="-18387"/>
                  <a:pt x="1958850" y="28847"/>
                  <a:pt x="2162862" y="0"/>
                </a:cubicBezTo>
                <a:cubicBezTo>
                  <a:pt x="2366874" y="-28847"/>
                  <a:pt x="2557122" y="24927"/>
                  <a:pt x="2664964" y="0"/>
                </a:cubicBezTo>
                <a:cubicBezTo>
                  <a:pt x="2771461" y="18426"/>
                  <a:pt x="2900489" y="97357"/>
                  <a:pt x="2886075" y="221111"/>
                </a:cubicBezTo>
                <a:lnTo>
                  <a:pt x="2886075" y="221107"/>
                </a:lnTo>
                <a:lnTo>
                  <a:pt x="2886075" y="221107"/>
                </a:lnTo>
                <a:cubicBezTo>
                  <a:pt x="2890232" y="362952"/>
                  <a:pt x="2854544" y="456927"/>
                  <a:pt x="2886075" y="552768"/>
                </a:cubicBezTo>
                <a:cubicBezTo>
                  <a:pt x="2893360" y="688263"/>
                  <a:pt x="2831374" y="832458"/>
                  <a:pt x="2886075" y="1105531"/>
                </a:cubicBezTo>
                <a:cubicBezTo>
                  <a:pt x="2877789" y="1235968"/>
                  <a:pt x="2782499" y="1334334"/>
                  <a:pt x="2664964" y="1326642"/>
                </a:cubicBezTo>
                <a:cubicBezTo>
                  <a:pt x="2501112" y="1379840"/>
                  <a:pt x="2360020" y="1322288"/>
                  <a:pt x="2177486" y="1326642"/>
                </a:cubicBezTo>
                <a:cubicBezTo>
                  <a:pt x="1994952" y="1330996"/>
                  <a:pt x="1828347" y="1279023"/>
                  <a:pt x="1690009" y="1326642"/>
                </a:cubicBezTo>
                <a:cubicBezTo>
                  <a:pt x="1551671" y="1374261"/>
                  <a:pt x="1435574" y="1316724"/>
                  <a:pt x="1202531" y="1326642"/>
                </a:cubicBezTo>
                <a:cubicBezTo>
                  <a:pt x="1075761" y="1349604"/>
                  <a:pt x="950981" y="1301189"/>
                  <a:pt x="848987" y="1326642"/>
                </a:cubicBezTo>
                <a:cubicBezTo>
                  <a:pt x="746993" y="1352095"/>
                  <a:pt x="642052" y="1307288"/>
                  <a:pt x="481013" y="1326642"/>
                </a:cubicBezTo>
                <a:lnTo>
                  <a:pt x="481013" y="1326642"/>
                </a:lnTo>
                <a:cubicBezTo>
                  <a:pt x="421363" y="1334949"/>
                  <a:pt x="348405" y="1306591"/>
                  <a:pt x="221111" y="1326642"/>
                </a:cubicBezTo>
                <a:cubicBezTo>
                  <a:pt x="132387" y="1314311"/>
                  <a:pt x="4632" y="1223268"/>
                  <a:pt x="0" y="1105531"/>
                </a:cubicBezTo>
                <a:cubicBezTo>
                  <a:pt x="-35343" y="907398"/>
                  <a:pt x="41278" y="763836"/>
                  <a:pt x="0" y="552768"/>
                </a:cubicBezTo>
                <a:cubicBezTo>
                  <a:pt x="-3902" y="431569"/>
                  <a:pt x="26620" y="326058"/>
                  <a:pt x="0" y="221107"/>
                </a:cubicBezTo>
                <a:lnTo>
                  <a:pt x="0" y="221107"/>
                </a:lnTo>
                <a:lnTo>
                  <a:pt x="0" y="221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4074441188">
                  <a:prstGeom prst="wedgeRoundRectCallout">
                    <a:avLst>
                      <a:gd name="adj1" fmla="val -56969"/>
                      <a:gd name="adj2" fmla="val -142267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Tendenz ist wichtiger als exakte Zahlen!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097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898"/>
    </mc:Choice>
    <mc:Fallback xmlns="">
      <p:transition spd="slow" advTm="508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A87E4-C1D1-59CD-9FDE-D3ADF9137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8A21E-7E54-5C3D-5FD6-ECF9C0777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Jahr filtern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518892-2D10-BBB2-7FF4-BFE2C3F9CC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[Datum] LIKE "*.1955"</a:t>
            </a:r>
          </a:p>
          <a:p>
            <a:r>
              <a:rPr lang="de-DE" dirty="0"/>
              <a:t>YEAR([Datum]) = 1955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5D14541-88B8-1C7C-5966-E78ABC123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F12B5F2-79A8-A058-AD8B-63528945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1.092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38E5388-E1DE-CEB6-E035-85D15E1E53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Datum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A1A6197-FB6D-0D3D-C524-39785EF2F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931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6B8015F-078D-6387-5F87-E14B66E010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85 %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14:cNvPr>
              <p14:cNvContentPartPr/>
              <p14:nvPr/>
            </p14:nvContentPartPr>
            <p14:xfrm>
              <a:off x="7878763" y="2399361"/>
              <a:ext cx="865509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62928" y="2336001"/>
                <a:ext cx="896818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02EC9482-FB3A-7C0F-2CD2-5D07564E2CF1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579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00"/>
    </mc:Choice>
    <mc:Fallback xmlns="">
      <p:transition spd="slow" advTm="88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17F4F-6909-A619-7DD5-43BB21C51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634BEA45-7080-3E0B-A8FE-7B0D2DC6F228}"/>
              </a:ext>
            </a:extLst>
          </p:cNvPr>
          <p:cNvSpPr/>
          <p:nvPr/>
        </p:nvSpPr>
        <p:spPr>
          <a:xfrm>
            <a:off x="750772" y="1655544"/>
            <a:ext cx="10684042" cy="3821332"/>
          </a:xfrm>
          <a:custGeom>
            <a:avLst/>
            <a:gdLst>
              <a:gd name="connsiteX0" fmla="*/ 0 w 10684042"/>
              <a:gd name="connsiteY0" fmla="*/ 0 h 3821332"/>
              <a:gd name="connsiteX1" fmla="*/ 700398 w 10684042"/>
              <a:gd name="connsiteY1" fmla="*/ 0 h 3821332"/>
              <a:gd name="connsiteX2" fmla="*/ 1400797 w 10684042"/>
              <a:gd name="connsiteY2" fmla="*/ 0 h 3821332"/>
              <a:gd name="connsiteX3" fmla="*/ 2101195 w 10684042"/>
              <a:gd name="connsiteY3" fmla="*/ 0 h 3821332"/>
              <a:gd name="connsiteX4" fmla="*/ 2694753 w 10684042"/>
              <a:gd name="connsiteY4" fmla="*/ 0 h 3821332"/>
              <a:gd name="connsiteX5" fmla="*/ 2967789 w 10684042"/>
              <a:gd name="connsiteY5" fmla="*/ 0 h 3821332"/>
              <a:gd name="connsiteX6" fmla="*/ 3561347 w 10684042"/>
              <a:gd name="connsiteY6" fmla="*/ 0 h 3821332"/>
              <a:gd name="connsiteX7" fmla="*/ 4261746 w 10684042"/>
              <a:gd name="connsiteY7" fmla="*/ 0 h 3821332"/>
              <a:gd name="connsiteX8" fmla="*/ 4748463 w 10684042"/>
              <a:gd name="connsiteY8" fmla="*/ 0 h 3821332"/>
              <a:gd name="connsiteX9" fmla="*/ 5128340 w 10684042"/>
              <a:gd name="connsiteY9" fmla="*/ 0 h 3821332"/>
              <a:gd name="connsiteX10" fmla="*/ 5508217 w 10684042"/>
              <a:gd name="connsiteY10" fmla="*/ 0 h 3821332"/>
              <a:gd name="connsiteX11" fmla="*/ 5888094 w 10684042"/>
              <a:gd name="connsiteY11" fmla="*/ 0 h 3821332"/>
              <a:gd name="connsiteX12" fmla="*/ 6267971 w 10684042"/>
              <a:gd name="connsiteY12" fmla="*/ 0 h 3821332"/>
              <a:gd name="connsiteX13" fmla="*/ 6541008 w 10684042"/>
              <a:gd name="connsiteY13" fmla="*/ 0 h 3821332"/>
              <a:gd name="connsiteX14" fmla="*/ 6814045 w 10684042"/>
              <a:gd name="connsiteY14" fmla="*/ 0 h 3821332"/>
              <a:gd name="connsiteX15" fmla="*/ 7514443 w 10684042"/>
              <a:gd name="connsiteY15" fmla="*/ 0 h 3821332"/>
              <a:gd name="connsiteX16" fmla="*/ 8214841 w 10684042"/>
              <a:gd name="connsiteY16" fmla="*/ 0 h 3821332"/>
              <a:gd name="connsiteX17" fmla="*/ 8487878 w 10684042"/>
              <a:gd name="connsiteY17" fmla="*/ 0 h 3821332"/>
              <a:gd name="connsiteX18" fmla="*/ 8867755 w 10684042"/>
              <a:gd name="connsiteY18" fmla="*/ 0 h 3821332"/>
              <a:gd name="connsiteX19" fmla="*/ 9461313 w 10684042"/>
              <a:gd name="connsiteY19" fmla="*/ 0 h 3821332"/>
              <a:gd name="connsiteX20" fmla="*/ 9948030 w 10684042"/>
              <a:gd name="connsiteY20" fmla="*/ 0 h 3821332"/>
              <a:gd name="connsiteX21" fmla="*/ 10684042 w 10684042"/>
              <a:gd name="connsiteY21" fmla="*/ 0 h 3821332"/>
              <a:gd name="connsiteX22" fmla="*/ 10684042 w 10684042"/>
              <a:gd name="connsiteY22" fmla="*/ 545905 h 3821332"/>
              <a:gd name="connsiteX23" fmla="*/ 10684042 w 10684042"/>
              <a:gd name="connsiteY23" fmla="*/ 1130022 h 3821332"/>
              <a:gd name="connsiteX24" fmla="*/ 10684042 w 10684042"/>
              <a:gd name="connsiteY24" fmla="*/ 1714140 h 3821332"/>
              <a:gd name="connsiteX25" fmla="*/ 10684042 w 10684042"/>
              <a:gd name="connsiteY25" fmla="*/ 2336472 h 3821332"/>
              <a:gd name="connsiteX26" fmla="*/ 10684042 w 10684042"/>
              <a:gd name="connsiteY26" fmla="*/ 2844163 h 3821332"/>
              <a:gd name="connsiteX27" fmla="*/ 10684042 w 10684042"/>
              <a:gd name="connsiteY27" fmla="*/ 3275427 h 3821332"/>
              <a:gd name="connsiteX28" fmla="*/ 10684042 w 10684042"/>
              <a:gd name="connsiteY28" fmla="*/ 3821332 h 3821332"/>
              <a:gd name="connsiteX29" fmla="*/ 10197325 w 10684042"/>
              <a:gd name="connsiteY29" fmla="*/ 3821332 h 3821332"/>
              <a:gd name="connsiteX30" fmla="*/ 9496926 w 10684042"/>
              <a:gd name="connsiteY30" fmla="*/ 3821332 h 3821332"/>
              <a:gd name="connsiteX31" fmla="*/ 9010209 w 10684042"/>
              <a:gd name="connsiteY31" fmla="*/ 3821332 h 3821332"/>
              <a:gd name="connsiteX32" fmla="*/ 8309810 w 10684042"/>
              <a:gd name="connsiteY32" fmla="*/ 3821332 h 3821332"/>
              <a:gd name="connsiteX33" fmla="*/ 7716253 w 10684042"/>
              <a:gd name="connsiteY33" fmla="*/ 3821332 h 3821332"/>
              <a:gd name="connsiteX34" fmla="*/ 7443216 w 10684042"/>
              <a:gd name="connsiteY34" fmla="*/ 3821332 h 3821332"/>
              <a:gd name="connsiteX35" fmla="*/ 6849658 w 10684042"/>
              <a:gd name="connsiteY35" fmla="*/ 3821332 h 3821332"/>
              <a:gd name="connsiteX36" fmla="*/ 6469781 w 10684042"/>
              <a:gd name="connsiteY36" fmla="*/ 3821332 h 3821332"/>
              <a:gd name="connsiteX37" fmla="*/ 5662542 w 10684042"/>
              <a:gd name="connsiteY37" fmla="*/ 3821332 h 3821332"/>
              <a:gd name="connsiteX38" fmla="*/ 4855304 w 10684042"/>
              <a:gd name="connsiteY38" fmla="*/ 3821332 h 3821332"/>
              <a:gd name="connsiteX39" fmla="*/ 4582267 w 10684042"/>
              <a:gd name="connsiteY39" fmla="*/ 3821332 h 3821332"/>
              <a:gd name="connsiteX40" fmla="*/ 4095549 w 10684042"/>
              <a:gd name="connsiteY40" fmla="*/ 3821332 h 3821332"/>
              <a:gd name="connsiteX41" fmla="*/ 3501992 w 10684042"/>
              <a:gd name="connsiteY41" fmla="*/ 3821332 h 3821332"/>
              <a:gd name="connsiteX42" fmla="*/ 2908434 w 10684042"/>
              <a:gd name="connsiteY42" fmla="*/ 3821332 h 3821332"/>
              <a:gd name="connsiteX43" fmla="*/ 2314876 w 10684042"/>
              <a:gd name="connsiteY43" fmla="*/ 3821332 h 3821332"/>
              <a:gd name="connsiteX44" fmla="*/ 1614477 w 10684042"/>
              <a:gd name="connsiteY44" fmla="*/ 3821332 h 3821332"/>
              <a:gd name="connsiteX45" fmla="*/ 807239 w 10684042"/>
              <a:gd name="connsiteY45" fmla="*/ 3821332 h 3821332"/>
              <a:gd name="connsiteX46" fmla="*/ 0 w 10684042"/>
              <a:gd name="connsiteY46" fmla="*/ 3821332 h 3821332"/>
              <a:gd name="connsiteX47" fmla="*/ 0 w 10684042"/>
              <a:gd name="connsiteY47" fmla="*/ 3390067 h 3821332"/>
              <a:gd name="connsiteX48" fmla="*/ 0 w 10684042"/>
              <a:gd name="connsiteY48" fmla="*/ 2920589 h 3821332"/>
              <a:gd name="connsiteX49" fmla="*/ 0 w 10684042"/>
              <a:gd name="connsiteY49" fmla="*/ 2298258 h 3821332"/>
              <a:gd name="connsiteX50" fmla="*/ 0 w 10684042"/>
              <a:gd name="connsiteY50" fmla="*/ 1752354 h 3821332"/>
              <a:gd name="connsiteX51" fmla="*/ 0 w 10684042"/>
              <a:gd name="connsiteY51" fmla="*/ 1244662 h 3821332"/>
              <a:gd name="connsiteX52" fmla="*/ 0 w 10684042"/>
              <a:gd name="connsiteY52" fmla="*/ 622331 h 3821332"/>
              <a:gd name="connsiteX53" fmla="*/ 0 w 10684042"/>
              <a:gd name="connsiteY53" fmla="*/ 0 h 382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0684042" h="3821332" fill="none" extrusionOk="0">
                <a:moveTo>
                  <a:pt x="0" y="0"/>
                </a:moveTo>
                <a:cubicBezTo>
                  <a:pt x="348769" y="-51257"/>
                  <a:pt x="536107" y="72713"/>
                  <a:pt x="700398" y="0"/>
                </a:cubicBezTo>
                <a:cubicBezTo>
                  <a:pt x="864689" y="-72713"/>
                  <a:pt x="1086846" y="82029"/>
                  <a:pt x="1400797" y="0"/>
                </a:cubicBezTo>
                <a:cubicBezTo>
                  <a:pt x="1714748" y="-82029"/>
                  <a:pt x="1929507" y="45911"/>
                  <a:pt x="2101195" y="0"/>
                </a:cubicBezTo>
                <a:cubicBezTo>
                  <a:pt x="2272883" y="-45911"/>
                  <a:pt x="2511134" y="53700"/>
                  <a:pt x="2694753" y="0"/>
                </a:cubicBezTo>
                <a:cubicBezTo>
                  <a:pt x="2878372" y="-53700"/>
                  <a:pt x="2862920" y="26807"/>
                  <a:pt x="2967789" y="0"/>
                </a:cubicBezTo>
                <a:cubicBezTo>
                  <a:pt x="3072658" y="-26807"/>
                  <a:pt x="3326124" y="45586"/>
                  <a:pt x="3561347" y="0"/>
                </a:cubicBezTo>
                <a:cubicBezTo>
                  <a:pt x="3796570" y="-45586"/>
                  <a:pt x="4004391" y="60397"/>
                  <a:pt x="4261746" y="0"/>
                </a:cubicBezTo>
                <a:cubicBezTo>
                  <a:pt x="4519101" y="-60397"/>
                  <a:pt x="4574229" y="21335"/>
                  <a:pt x="4748463" y="0"/>
                </a:cubicBezTo>
                <a:cubicBezTo>
                  <a:pt x="4922697" y="-21335"/>
                  <a:pt x="4989040" y="28227"/>
                  <a:pt x="5128340" y="0"/>
                </a:cubicBezTo>
                <a:cubicBezTo>
                  <a:pt x="5267640" y="-28227"/>
                  <a:pt x="5340729" y="36434"/>
                  <a:pt x="5508217" y="0"/>
                </a:cubicBezTo>
                <a:cubicBezTo>
                  <a:pt x="5675705" y="-36434"/>
                  <a:pt x="5700783" y="22675"/>
                  <a:pt x="5888094" y="0"/>
                </a:cubicBezTo>
                <a:cubicBezTo>
                  <a:pt x="6075405" y="-22675"/>
                  <a:pt x="6090894" y="28102"/>
                  <a:pt x="6267971" y="0"/>
                </a:cubicBezTo>
                <a:cubicBezTo>
                  <a:pt x="6445048" y="-28102"/>
                  <a:pt x="6432723" y="1045"/>
                  <a:pt x="6541008" y="0"/>
                </a:cubicBezTo>
                <a:cubicBezTo>
                  <a:pt x="6649293" y="-1045"/>
                  <a:pt x="6718245" y="8464"/>
                  <a:pt x="6814045" y="0"/>
                </a:cubicBezTo>
                <a:cubicBezTo>
                  <a:pt x="6909845" y="-8464"/>
                  <a:pt x="7281328" y="4162"/>
                  <a:pt x="7514443" y="0"/>
                </a:cubicBezTo>
                <a:cubicBezTo>
                  <a:pt x="7747558" y="-4162"/>
                  <a:pt x="8015436" y="64122"/>
                  <a:pt x="8214841" y="0"/>
                </a:cubicBezTo>
                <a:cubicBezTo>
                  <a:pt x="8414246" y="-64122"/>
                  <a:pt x="8420587" y="17749"/>
                  <a:pt x="8487878" y="0"/>
                </a:cubicBezTo>
                <a:cubicBezTo>
                  <a:pt x="8555169" y="-17749"/>
                  <a:pt x="8770065" y="31256"/>
                  <a:pt x="8867755" y="0"/>
                </a:cubicBezTo>
                <a:cubicBezTo>
                  <a:pt x="8965445" y="-31256"/>
                  <a:pt x="9315022" y="54615"/>
                  <a:pt x="9461313" y="0"/>
                </a:cubicBezTo>
                <a:cubicBezTo>
                  <a:pt x="9607604" y="-54615"/>
                  <a:pt x="9833352" y="2639"/>
                  <a:pt x="9948030" y="0"/>
                </a:cubicBezTo>
                <a:cubicBezTo>
                  <a:pt x="10062708" y="-2639"/>
                  <a:pt x="10328212" y="6377"/>
                  <a:pt x="10684042" y="0"/>
                </a:cubicBezTo>
                <a:cubicBezTo>
                  <a:pt x="10689255" y="226602"/>
                  <a:pt x="10661785" y="343978"/>
                  <a:pt x="10684042" y="545905"/>
                </a:cubicBezTo>
                <a:cubicBezTo>
                  <a:pt x="10706299" y="747832"/>
                  <a:pt x="10627710" y="879535"/>
                  <a:pt x="10684042" y="1130022"/>
                </a:cubicBezTo>
                <a:cubicBezTo>
                  <a:pt x="10740374" y="1380509"/>
                  <a:pt x="10668322" y="1451282"/>
                  <a:pt x="10684042" y="1714140"/>
                </a:cubicBezTo>
                <a:cubicBezTo>
                  <a:pt x="10699762" y="1976998"/>
                  <a:pt x="10618038" y="2138151"/>
                  <a:pt x="10684042" y="2336472"/>
                </a:cubicBezTo>
                <a:cubicBezTo>
                  <a:pt x="10750046" y="2534793"/>
                  <a:pt x="10678266" y="2611371"/>
                  <a:pt x="10684042" y="2844163"/>
                </a:cubicBezTo>
                <a:cubicBezTo>
                  <a:pt x="10689818" y="3076955"/>
                  <a:pt x="10657860" y="3069129"/>
                  <a:pt x="10684042" y="3275427"/>
                </a:cubicBezTo>
                <a:cubicBezTo>
                  <a:pt x="10710224" y="3481725"/>
                  <a:pt x="10641722" y="3587771"/>
                  <a:pt x="10684042" y="3821332"/>
                </a:cubicBezTo>
                <a:cubicBezTo>
                  <a:pt x="10544852" y="3866919"/>
                  <a:pt x="10363681" y="3793435"/>
                  <a:pt x="10197325" y="3821332"/>
                </a:cubicBezTo>
                <a:cubicBezTo>
                  <a:pt x="10030969" y="3849229"/>
                  <a:pt x="9779058" y="3737508"/>
                  <a:pt x="9496926" y="3821332"/>
                </a:cubicBezTo>
                <a:cubicBezTo>
                  <a:pt x="9214794" y="3905156"/>
                  <a:pt x="9144942" y="3770491"/>
                  <a:pt x="9010209" y="3821332"/>
                </a:cubicBezTo>
                <a:cubicBezTo>
                  <a:pt x="8875476" y="3872173"/>
                  <a:pt x="8656232" y="3752075"/>
                  <a:pt x="8309810" y="3821332"/>
                </a:cubicBezTo>
                <a:cubicBezTo>
                  <a:pt x="7963388" y="3890589"/>
                  <a:pt x="7950045" y="3753933"/>
                  <a:pt x="7716253" y="3821332"/>
                </a:cubicBezTo>
                <a:cubicBezTo>
                  <a:pt x="7482461" y="3888731"/>
                  <a:pt x="7540607" y="3815882"/>
                  <a:pt x="7443216" y="3821332"/>
                </a:cubicBezTo>
                <a:cubicBezTo>
                  <a:pt x="7345825" y="3826782"/>
                  <a:pt x="7099631" y="3818599"/>
                  <a:pt x="6849658" y="3821332"/>
                </a:cubicBezTo>
                <a:cubicBezTo>
                  <a:pt x="6599685" y="3824065"/>
                  <a:pt x="6563122" y="3799021"/>
                  <a:pt x="6469781" y="3821332"/>
                </a:cubicBezTo>
                <a:cubicBezTo>
                  <a:pt x="6376440" y="3843643"/>
                  <a:pt x="5942572" y="3820230"/>
                  <a:pt x="5662542" y="3821332"/>
                </a:cubicBezTo>
                <a:cubicBezTo>
                  <a:pt x="5382512" y="3822434"/>
                  <a:pt x="5107042" y="3799251"/>
                  <a:pt x="4855304" y="3821332"/>
                </a:cubicBezTo>
                <a:cubicBezTo>
                  <a:pt x="4603566" y="3843413"/>
                  <a:pt x="4669129" y="3816570"/>
                  <a:pt x="4582267" y="3821332"/>
                </a:cubicBezTo>
                <a:cubicBezTo>
                  <a:pt x="4495405" y="3826094"/>
                  <a:pt x="4295092" y="3765385"/>
                  <a:pt x="4095549" y="3821332"/>
                </a:cubicBezTo>
                <a:cubicBezTo>
                  <a:pt x="3896006" y="3877279"/>
                  <a:pt x="3716981" y="3819214"/>
                  <a:pt x="3501992" y="3821332"/>
                </a:cubicBezTo>
                <a:cubicBezTo>
                  <a:pt x="3287003" y="3823450"/>
                  <a:pt x="3178577" y="3798410"/>
                  <a:pt x="2908434" y="3821332"/>
                </a:cubicBezTo>
                <a:cubicBezTo>
                  <a:pt x="2638291" y="3844254"/>
                  <a:pt x="2468240" y="3807586"/>
                  <a:pt x="2314876" y="3821332"/>
                </a:cubicBezTo>
                <a:cubicBezTo>
                  <a:pt x="2161512" y="3835078"/>
                  <a:pt x="1755832" y="3787323"/>
                  <a:pt x="1614477" y="3821332"/>
                </a:cubicBezTo>
                <a:cubicBezTo>
                  <a:pt x="1473122" y="3855341"/>
                  <a:pt x="1064178" y="3750540"/>
                  <a:pt x="807239" y="3821332"/>
                </a:cubicBezTo>
                <a:cubicBezTo>
                  <a:pt x="550300" y="3892124"/>
                  <a:pt x="394423" y="3758092"/>
                  <a:pt x="0" y="3821332"/>
                </a:cubicBezTo>
                <a:cubicBezTo>
                  <a:pt x="-18229" y="3616875"/>
                  <a:pt x="44714" y="3576368"/>
                  <a:pt x="0" y="3390067"/>
                </a:cubicBezTo>
                <a:cubicBezTo>
                  <a:pt x="-44714" y="3203767"/>
                  <a:pt x="27893" y="3115912"/>
                  <a:pt x="0" y="2920589"/>
                </a:cubicBezTo>
                <a:cubicBezTo>
                  <a:pt x="-27893" y="2725266"/>
                  <a:pt x="70773" y="2591288"/>
                  <a:pt x="0" y="2298258"/>
                </a:cubicBezTo>
                <a:cubicBezTo>
                  <a:pt x="-70773" y="2005228"/>
                  <a:pt x="49198" y="1913981"/>
                  <a:pt x="0" y="1752354"/>
                </a:cubicBezTo>
                <a:cubicBezTo>
                  <a:pt x="-49198" y="1590727"/>
                  <a:pt x="45130" y="1395022"/>
                  <a:pt x="0" y="1244662"/>
                </a:cubicBezTo>
                <a:cubicBezTo>
                  <a:pt x="-45130" y="1094302"/>
                  <a:pt x="43968" y="832701"/>
                  <a:pt x="0" y="622331"/>
                </a:cubicBezTo>
                <a:cubicBezTo>
                  <a:pt x="-43968" y="411961"/>
                  <a:pt x="16187" y="192007"/>
                  <a:pt x="0" y="0"/>
                </a:cubicBezTo>
                <a:close/>
              </a:path>
              <a:path w="10684042" h="3821332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45167" y="172750"/>
                  <a:pt x="10646843" y="368555"/>
                  <a:pt x="10684042" y="584118"/>
                </a:cubicBezTo>
                <a:cubicBezTo>
                  <a:pt x="10721241" y="799681"/>
                  <a:pt x="10681807" y="879467"/>
                  <a:pt x="10684042" y="1168236"/>
                </a:cubicBezTo>
                <a:cubicBezTo>
                  <a:pt x="10686277" y="1457005"/>
                  <a:pt x="10632465" y="1529818"/>
                  <a:pt x="10684042" y="1714140"/>
                </a:cubicBezTo>
                <a:cubicBezTo>
                  <a:pt x="10735619" y="1898462"/>
                  <a:pt x="10656308" y="2046664"/>
                  <a:pt x="10684042" y="2221832"/>
                </a:cubicBezTo>
                <a:cubicBezTo>
                  <a:pt x="10711776" y="2397000"/>
                  <a:pt x="10643721" y="2640511"/>
                  <a:pt x="10684042" y="2844163"/>
                </a:cubicBezTo>
                <a:cubicBezTo>
                  <a:pt x="10724363" y="3047815"/>
                  <a:pt x="10628020" y="3106218"/>
                  <a:pt x="10684042" y="3313641"/>
                </a:cubicBezTo>
                <a:cubicBezTo>
                  <a:pt x="10740064" y="3521064"/>
                  <a:pt x="10641404" y="3590082"/>
                  <a:pt x="10684042" y="3821332"/>
                </a:cubicBezTo>
                <a:cubicBezTo>
                  <a:pt x="10573800" y="3831271"/>
                  <a:pt x="10337416" y="3807932"/>
                  <a:pt x="10197325" y="3821332"/>
                </a:cubicBezTo>
                <a:cubicBezTo>
                  <a:pt x="10057234" y="3834732"/>
                  <a:pt x="9637824" y="3817309"/>
                  <a:pt x="9496926" y="3821332"/>
                </a:cubicBezTo>
                <a:cubicBezTo>
                  <a:pt x="9356028" y="3825355"/>
                  <a:pt x="9354111" y="3797734"/>
                  <a:pt x="9223890" y="3821332"/>
                </a:cubicBezTo>
                <a:cubicBezTo>
                  <a:pt x="9093669" y="3844930"/>
                  <a:pt x="9032741" y="3794738"/>
                  <a:pt x="8950853" y="3821332"/>
                </a:cubicBezTo>
                <a:cubicBezTo>
                  <a:pt x="8868965" y="3847926"/>
                  <a:pt x="8611321" y="3796381"/>
                  <a:pt x="8357295" y="3821332"/>
                </a:cubicBezTo>
                <a:cubicBezTo>
                  <a:pt x="8103269" y="3846283"/>
                  <a:pt x="7898600" y="3810868"/>
                  <a:pt x="7763737" y="3821332"/>
                </a:cubicBezTo>
                <a:cubicBezTo>
                  <a:pt x="7628874" y="3831796"/>
                  <a:pt x="7207097" y="3740583"/>
                  <a:pt x="7063339" y="3821332"/>
                </a:cubicBezTo>
                <a:cubicBezTo>
                  <a:pt x="6919581" y="3902081"/>
                  <a:pt x="6627824" y="3805241"/>
                  <a:pt x="6256100" y="3821332"/>
                </a:cubicBezTo>
                <a:cubicBezTo>
                  <a:pt x="5884376" y="3837423"/>
                  <a:pt x="5881193" y="3787702"/>
                  <a:pt x="5662542" y="3821332"/>
                </a:cubicBezTo>
                <a:cubicBezTo>
                  <a:pt x="5443891" y="3854962"/>
                  <a:pt x="5298401" y="3803905"/>
                  <a:pt x="5175825" y="3821332"/>
                </a:cubicBezTo>
                <a:cubicBezTo>
                  <a:pt x="5053249" y="3838759"/>
                  <a:pt x="4834103" y="3755008"/>
                  <a:pt x="4582267" y="3821332"/>
                </a:cubicBezTo>
                <a:cubicBezTo>
                  <a:pt x="4330431" y="3887656"/>
                  <a:pt x="4349329" y="3776568"/>
                  <a:pt x="4202390" y="3821332"/>
                </a:cubicBezTo>
                <a:cubicBezTo>
                  <a:pt x="4055451" y="3866096"/>
                  <a:pt x="3998459" y="3804062"/>
                  <a:pt x="3929353" y="3821332"/>
                </a:cubicBezTo>
                <a:cubicBezTo>
                  <a:pt x="3860247" y="3838602"/>
                  <a:pt x="3460864" y="3764752"/>
                  <a:pt x="3335795" y="3821332"/>
                </a:cubicBezTo>
                <a:cubicBezTo>
                  <a:pt x="3210726" y="3877912"/>
                  <a:pt x="3067781" y="3777114"/>
                  <a:pt x="2955918" y="3821332"/>
                </a:cubicBezTo>
                <a:cubicBezTo>
                  <a:pt x="2844055" y="3865550"/>
                  <a:pt x="2498236" y="3756705"/>
                  <a:pt x="2255520" y="3821332"/>
                </a:cubicBezTo>
                <a:cubicBezTo>
                  <a:pt x="2012804" y="3885959"/>
                  <a:pt x="2040598" y="3812419"/>
                  <a:pt x="1982483" y="3821332"/>
                </a:cubicBezTo>
                <a:cubicBezTo>
                  <a:pt x="1924368" y="3830245"/>
                  <a:pt x="1817863" y="3795123"/>
                  <a:pt x="1709447" y="3821332"/>
                </a:cubicBezTo>
                <a:cubicBezTo>
                  <a:pt x="1601031" y="3847541"/>
                  <a:pt x="1463507" y="3813318"/>
                  <a:pt x="1329570" y="3821332"/>
                </a:cubicBezTo>
                <a:cubicBezTo>
                  <a:pt x="1195633" y="3829346"/>
                  <a:pt x="987892" y="3818058"/>
                  <a:pt x="842852" y="3821332"/>
                </a:cubicBezTo>
                <a:cubicBezTo>
                  <a:pt x="697812" y="3824606"/>
                  <a:pt x="626622" y="3790971"/>
                  <a:pt x="569816" y="3821332"/>
                </a:cubicBezTo>
                <a:cubicBezTo>
                  <a:pt x="513010" y="3851693"/>
                  <a:pt x="134922" y="3807626"/>
                  <a:pt x="0" y="3821332"/>
                </a:cubicBezTo>
                <a:cubicBezTo>
                  <a:pt x="-31133" y="3587596"/>
                  <a:pt x="4814" y="3448468"/>
                  <a:pt x="0" y="3351854"/>
                </a:cubicBezTo>
                <a:cubicBezTo>
                  <a:pt x="-4814" y="3255240"/>
                  <a:pt x="43654" y="2862659"/>
                  <a:pt x="0" y="2729523"/>
                </a:cubicBezTo>
                <a:cubicBezTo>
                  <a:pt x="-43654" y="2596387"/>
                  <a:pt x="813" y="2478465"/>
                  <a:pt x="0" y="2298258"/>
                </a:cubicBezTo>
                <a:cubicBezTo>
                  <a:pt x="-813" y="2118051"/>
                  <a:pt x="31330" y="1938252"/>
                  <a:pt x="0" y="1714140"/>
                </a:cubicBezTo>
                <a:cubicBezTo>
                  <a:pt x="-31330" y="1490028"/>
                  <a:pt x="29215" y="1381443"/>
                  <a:pt x="0" y="1206449"/>
                </a:cubicBezTo>
                <a:cubicBezTo>
                  <a:pt x="-29215" y="1031455"/>
                  <a:pt x="35960" y="730467"/>
                  <a:pt x="0" y="584118"/>
                </a:cubicBezTo>
                <a:cubicBezTo>
                  <a:pt x="-35960" y="437769"/>
                  <a:pt x="44883" y="146171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5FECFD1-1FFC-3815-5B23-090256EB8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Jahr filtern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13B3B797-8EB0-C580-30DA-6EEDBEFB49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064166"/>
              </p:ext>
            </p:extLst>
          </p:nvPr>
        </p:nvGraphicFramePr>
        <p:xfrm>
          <a:off x="938426" y="1808163"/>
          <a:ext cx="10315160" cy="34442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129124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1900036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Operator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</a:rPr>
                        <a:t>[Datum] LIKE "*.1955"</a:t>
                      </a:r>
                      <a:endParaRPr lang="de-DE" sz="2800" i="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+mj-lt"/>
                          <a:ea typeface="Source Sans Pro" panose="020B0503030403020204" pitchFamily="34" charset="0"/>
                        </a:rPr>
                        <a:t>1.092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+mj-lt"/>
                          <a:ea typeface="Source Sans Pro" panose="020B0503030403020204" pitchFamily="34" charset="0"/>
                        </a:rPr>
                        <a:t>1.091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14586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</a:rPr>
                        <a:t>YEAR([Datum]) = 1955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931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933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+mj-lt"/>
                          <a:ea typeface="Source Sans Pro" panose="020B0503030403020204" pitchFamily="34" charset="0"/>
                        </a:rPr>
                        <a:t>[Datum] Between #01/01/1995# AND #12/31/1955#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88821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[Datum] &gt;= #01/01/1955# AND [Datum] &lt;= #12/31/1955#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&lt;10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95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407D76C4-291F-005F-A959-8D3F2554369B}"/>
                  </a:ext>
                </a:extLst>
              </p14:cNvPr>
              <p14:cNvContentPartPr/>
              <p14:nvPr/>
            </p14:nvContentPartPr>
            <p14:xfrm>
              <a:off x="10548620" y="3481623"/>
              <a:ext cx="614359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407D76C4-291F-005F-A959-8D3F2554369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32793" y="3418263"/>
                <a:ext cx="645652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1A061246-60D5-7524-F832-0D701AD7A51C}"/>
                  </a:ext>
                </a:extLst>
              </p14:cNvPr>
              <p14:cNvContentPartPr/>
              <p14:nvPr/>
            </p14:nvContentPartPr>
            <p14:xfrm>
              <a:off x="10548619" y="4448910"/>
              <a:ext cx="614359" cy="2606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1A061246-60D5-7524-F832-0D701AD7A51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532792" y="4385550"/>
                <a:ext cx="645652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2B3DBC25-F389-E5A3-263A-1C41DE2BCCCE}"/>
                  </a:ext>
                </a:extLst>
              </p14:cNvPr>
              <p14:cNvContentPartPr/>
              <p14:nvPr/>
            </p14:nvContentPartPr>
            <p14:xfrm>
              <a:off x="8552147" y="3481623"/>
              <a:ext cx="704282" cy="2606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2B3DBC25-F389-E5A3-263A-1C41DE2BCCC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6312" y="3418263"/>
                <a:ext cx="735951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54059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498"/>
    </mc:Choice>
    <mc:Fallback xmlns="">
      <p:transition spd="slow" advTm="434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A87E4-C1D1-59CD-9FDE-D3ADF9137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8A21E-7E54-5C3D-5FD6-ECF9C0777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Textanfang filtern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518892-2D10-BBB2-7FF4-BFE2C3F9CC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[Text] LIKE "H*"</a:t>
            </a:r>
          </a:p>
          <a:p>
            <a:r>
              <a:rPr lang="de-DE" dirty="0"/>
              <a:t>[Text] &gt;= "H" AND [Text] &lt; "I"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5D14541-88B8-1C7C-5966-E78ABC123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Like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F12B5F2-79A8-A058-AD8B-63528945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616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38E5388-E1DE-CEB6-E035-85D15E1E53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Mathematisch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A1A6197-FB6D-0D3D-C524-39785EF2F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756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6B8015F-078D-6387-5F87-E14B66E010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 123 %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14:cNvPr>
              <p14:cNvContentPartPr/>
              <p14:nvPr/>
            </p14:nvContentPartPr>
            <p14:xfrm>
              <a:off x="7918955" y="1957206"/>
              <a:ext cx="602592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3116" y="1893846"/>
                <a:ext cx="633910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0D6F65D7-FB23-7D77-9235-1FC21A0C701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8" y="6125675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901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529"/>
    </mc:Choice>
    <mc:Fallback xmlns="">
      <p:transition spd="slow" advTm="42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17F4F-6909-A619-7DD5-43BB21C51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5663827E-32AC-F617-80C5-6984B96C60C4}"/>
              </a:ext>
            </a:extLst>
          </p:cNvPr>
          <p:cNvSpPr/>
          <p:nvPr/>
        </p:nvSpPr>
        <p:spPr>
          <a:xfrm>
            <a:off x="750772" y="1655544"/>
            <a:ext cx="10684042" cy="1915429"/>
          </a:xfrm>
          <a:custGeom>
            <a:avLst/>
            <a:gdLst>
              <a:gd name="connsiteX0" fmla="*/ 0 w 10684042"/>
              <a:gd name="connsiteY0" fmla="*/ 0 h 1915429"/>
              <a:gd name="connsiteX1" fmla="*/ 700398 w 10684042"/>
              <a:gd name="connsiteY1" fmla="*/ 0 h 1915429"/>
              <a:gd name="connsiteX2" fmla="*/ 973435 w 10684042"/>
              <a:gd name="connsiteY2" fmla="*/ 0 h 1915429"/>
              <a:gd name="connsiteX3" fmla="*/ 1673833 w 10684042"/>
              <a:gd name="connsiteY3" fmla="*/ 0 h 1915429"/>
              <a:gd name="connsiteX4" fmla="*/ 2160551 w 10684042"/>
              <a:gd name="connsiteY4" fmla="*/ 0 h 1915429"/>
              <a:gd name="connsiteX5" fmla="*/ 2540428 w 10684042"/>
              <a:gd name="connsiteY5" fmla="*/ 0 h 1915429"/>
              <a:gd name="connsiteX6" fmla="*/ 3347666 w 10684042"/>
              <a:gd name="connsiteY6" fmla="*/ 0 h 1915429"/>
              <a:gd name="connsiteX7" fmla="*/ 4154905 w 10684042"/>
              <a:gd name="connsiteY7" fmla="*/ 0 h 1915429"/>
              <a:gd name="connsiteX8" fmla="*/ 4641623 w 10684042"/>
              <a:gd name="connsiteY8" fmla="*/ 0 h 1915429"/>
              <a:gd name="connsiteX9" fmla="*/ 5235181 w 10684042"/>
              <a:gd name="connsiteY9" fmla="*/ 0 h 1915429"/>
              <a:gd name="connsiteX10" fmla="*/ 6042419 w 10684042"/>
              <a:gd name="connsiteY10" fmla="*/ 0 h 1915429"/>
              <a:gd name="connsiteX11" fmla="*/ 6742818 w 10684042"/>
              <a:gd name="connsiteY11" fmla="*/ 0 h 1915429"/>
              <a:gd name="connsiteX12" fmla="*/ 7443216 w 10684042"/>
              <a:gd name="connsiteY12" fmla="*/ 0 h 1915429"/>
              <a:gd name="connsiteX13" fmla="*/ 8036774 w 10684042"/>
              <a:gd name="connsiteY13" fmla="*/ 0 h 1915429"/>
              <a:gd name="connsiteX14" fmla="*/ 8309810 w 10684042"/>
              <a:gd name="connsiteY14" fmla="*/ 0 h 1915429"/>
              <a:gd name="connsiteX15" fmla="*/ 8903368 w 10684042"/>
              <a:gd name="connsiteY15" fmla="*/ 0 h 1915429"/>
              <a:gd name="connsiteX16" fmla="*/ 9603767 w 10684042"/>
              <a:gd name="connsiteY16" fmla="*/ 0 h 1915429"/>
              <a:gd name="connsiteX17" fmla="*/ 10090484 w 10684042"/>
              <a:gd name="connsiteY17" fmla="*/ 0 h 1915429"/>
              <a:gd name="connsiteX18" fmla="*/ 10684042 w 10684042"/>
              <a:gd name="connsiteY18" fmla="*/ 0 h 1915429"/>
              <a:gd name="connsiteX19" fmla="*/ 10684042 w 10684042"/>
              <a:gd name="connsiteY19" fmla="*/ 440549 h 1915429"/>
              <a:gd name="connsiteX20" fmla="*/ 10684042 w 10684042"/>
              <a:gd name="connsiteY20" fmla="*/ 938560 h 1915429"/>
              <a:gd name="connsiteX21" fmla="*/ 10684042 w 10684042"/>
              <a:gd name="connsiteY21" fmla="*/ 1417417 h 1915429"/>
              <a:gd name="connsiteX22" fmla="*/ 10684042 w 10684042"/>
              <a:gd name="connsiteY22" fmla="*/ 1915429 h 1915429"/>
              <a:gd name="connsiteX23" fmla="*/ 10090484 w 10684042"/>
              <a:gd name="connsiteY23" fmla="*/ 1915429 h 1915429"/>
              <a:gd name="connsiteX24" fmla="*/ 9603767 w 10684042"/>
              <a:gd name="connsiteY24" fmla="*/ 1915429 h 1915429"/>
              <a:gd name="connsiteX25" fmla="*/ 9010209 w 10684042"/>
              <a:gd name="connsiteY25" fmla="*/ 1915429 h 1915429"/>
              <a:gd name="connsiteX26" fmla="*/ 8523491 w 10684042"/>
              <a:gd name="connsiteY26" fmla="*/ 1915429 h 1915429"/>
              <a:gd name="connsiteX27" fmla="*/ 8036774 w 10684042"/>
              <a:gd name="connsiteY27" fmla="*/ 1915429 h 1915429"/>
              <a:gd name="connsiteX28" fmla="*/ 7229535 w 10684042"/>
              <a:gd name="connsiteY28" fmla="*/ 1915429 h 1915429"/>
              <a:gd name="connsiteX29" fmla="*/ 6742818 w 10684042"/>
              <a:gd name="connsiteY29" fmla="*/ 1915429 h 1915429"/>
              <a:gd name="connsiteX30" fmla="*/ 6042419 w 10684042"/>
              <a:gd name="connsiteY30" fmla="*/ 1915429 h 1915429"/>
              <a:gd name="connsiteX31" fmla="*/ 5555702 w 10684042"/>
              <a:gd name="connsiteY31" fmla="*/ 1915429 h 1915429"/>
              <a:gd name="connsiteX32" fmla="*/ 4962144 w 10684042"/>
              <a:gd name="connsiteY32" fmla="*/ 1915429 h 1915429"/>
              <a:gd name="connsiteX33" fmla="*/ 4582267 w 10684042"/>
              <a:gd name="connsiteY33" fmla="*/ 1915429 h 1915429"/>
              <a:gd name="connsiteX34" fmla="*/ 3881869 w 10684042"/>
              <a:gd name="connsiteY34" fmla="*/ 1915429 h 1915429"/>
              <a:gd name="connsiteX35" fmla="*/ 3395151 w 10684042"/>
              <a:gd name="connsiteY35" fmla="*/ 1915429 h 1915429"/>
              <a:gd name="connsiteX36" fmla="*/ 2801593 w 10684042"/>
              <a:gd name="connsiteY36" fmla="*/ 1915429 h 1915429"/>
              <a:gd name="connsiteX37" fmla="*/ 2208035 w 10684042"/>
              <a:gd name="connsiteY37" fmla="*/ 1915429 h 1915429"/>
              <a:gd name="connsiteX38" fmla="*/ 1614477 w 10684042"/>
              <a:gd name="connsiteY38" fmla="*/ 1915429 h 1915429"/>
              <a:gd name="connsiteX39" fmla="*/ 914079 w 10684042"/>
              <a:gd name="connsiteY39" fmla="*/ 1915429 h 1915429"/>
              <a:gd name="connsiteX40" fmla="*/ 0 w 10684042"/>
              <a:gd name="connsiteY40" fmla="*/ 1915429 h 1915429"/>
              <a:gd name="connsiteX41" fmla="*/ 0 w 10684042"/>
              <a:gd name="connsiteY41" fmla="*/ 1417417 h 1915429"/>
              <a:gd name="connsiteX42" fmla="*/ 0 w 10684042"/>
              <a:gd name="connsiteY42" fmla="*/ 938560 h 1915429"/>
              <a:gd name="connsiteX43" fmla="*/ 0 w 10684042"/>
              <a:gd name="connsiteY43" fmla="*/ 459703 h 1915429"/>
              <a:gd name="connsiteX44" fmla="*/ 0 w 10684042"/>
              <a:gd name="connsiteY44" fmla="*/ 0 h 191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84042" h="1915429" fill="none" extrusionOk="0">
                <a:moveTo>
                  <a:pt x="0" y="0"/>
                </a:moveTo>
                <a:cubicBezTo>
                  <a:pt x="330654" y="-22076"/>
                  <a:pt x="429028" y="11710"/>
                  <a:pt x="700398" y="0"/>
                </a:cubicBezTo>
                <a:cubicBezTo>
                  <a:pt x="971768" y="-11710"/>
                  <a:pt x="891949" y="19045"/>
                  <a:pt x="973435" y="0"/>
                </a:cubicBezTo>
                <a:cubicBezTo>
                  <a:pt x="1054921" y="-19045"/>
                  <a:pt x="1402733" y="81108"/>
                  <a:pt x="1673833" y="0"/>
                </a:cubicBezTo>
                <a:cubicBezTo>
                  <a:pt x="1944933" y="-81108"/>
                  <a:pt x="2050441" y="38602"/>
                  <a:pt x="2160551" y="0"/>
                </a:cubicBezTo>
                <a:cubicBezTo>
                  <a:pt x="2270661" y="-38602"/>
                  <a:pt x="2387867" y="28409"/>
                  <a:pt x="2540428" y="0"/>
                </a:cubicBezTo>
                <a:cubicBezTo>
                  <a:pt x="2692989" y="-28409"/>
                  <a:pt x="2954033" y="91109"/>
                  <a:pt x="3347666" y="0"/>
                </a:cubicBezTo>
                <a:cubicBezTo>
                  <a:pt x="3741299" y="-91109"/>
                  <a:pt x="3762877" y="27039"/>
                  <a:pt x="4154905" y="0"/>
                </a:cubicBezTo>
                <a:cubicBezTo>
                  <a:pt x="4546933" y="-27039"/>
                  <a:pt x="4457295" y="56291"/>
                  <a:pt x="4641623" y="0"/>
                </a:cubicBezTo>
                <a:cubicBezTo>
                  <a:pt x="4825951" y="-56291"/>
                  <a:pt x="4970777" y="16507"/>
                  <a:pt x="5235181" y="0"/>
                </a:cubicBezTo>
                <a:cubicBezTo>
                  <a:pt x="5499585" y="-16507"/>
                  <a:pt x="5685221" y="93209"/>
                  <a:pt x="6042419" y="0"/>
                </a:cubicBezTo>
                <a:cubicBezTo>
                  <a:pt x="6399617" y="-93209"/>
                  <a:pt x="6428867" y="82029"/>
                  <a:pt x="6742818" y="0"/>
                </a:cubicBezTo>
                <a:cubicBezTo>
                  <a:pt x="7056769" y="-82029"/>
                  <a:pt x="7271528" y="45911"/>
                  <a:pt x="7443216" y="0"/>
                </a:cubicBezTo>
                <a:cubicBezTo>
                  <a:pt x="7614904" y="-45911"/>
                  <a:pt x="7853155" y="53700"/>
                  <a:pt x="8036774" y="0"/>
                </a:cubicBezTo>
                <a:cubicBezTo>
                  <a:pt x="8220393" y="-53700"/>
                  <a:pt x="8204941" y="26807"/>
                  <a:pt x="8309810" y="0"/>
                </a:cubicBezTo>
                <a:cubicBezTo>
                  <a:pt x="8414679" y="-26807"/>
                  <a:pt x="8668145" y="45586"/>
                  <a:pt x="8903368" y="0"/>
                </a:cubicBezTo>
                <a:cubicBezTo>
                  <a:pt x="9138591" y="-45586"/>
                  <a:pt x="9346412" y="60397"/>
                  <a:pt x="9603767" y="0"/>
                </a:cubicBezTo>
                <a:cubicBezTo>
                  <a:pt x="9861122" y="-60397"/>
                  <a:pt x="9916250" y="21335"/>
                  <a:pt x="10090484" y="0"/>
                </a:cubicBezTo>
                <a:cubicBezTo>
                  <a:pt x="10264718" y="-21335"/>
                  <a:pt x="10476028" y="50672"/>
                  <a:pt x="10684042" y="0"/>
                </a:cubicBezTo>
                <a:cubicBezTo>
                  <a:pt x="10696915" y="137801"/>
                  <a:pt x="10654513" y="242942"/>
                  <a:pt x="10684042" y="440549"/>
                </a:cubicBezTo>
                <a:cubicBezTo>
                  <a:pt x="10713571" y="638156"/>
                  <a:pt x="10634042" y="736738"/>
                  <a:pt x="10684042" y="938560"/>
                </a:cubicBezTo>
                <a:cubicBezTo>
                  <a:pt x="10734042" y="1140382"/>
                  <a:pt x="10671594" y="1248893"/>
                  <a:pt x="10684042" y="1417417"/>
                </a:cubicBezTo>
                <a:cubicBezTo>
                  <a:pt x="10696490" y="1585941"/>
                  <a:pt x="10652746" y="1676216"/>
                  <a:pt x="10684042" y="1915429"/>
                </a:cubicBezTo>
                <a:cubicBezTo>
                  <a:pt x="10550764" y="1984071"/>
                  <a:pt x="10272480" y="1898965"/>
                  <a:pt x="10090484" y="1915429"/>
                </a:cubicBezTo>
                <a:cubicBezTo>
                  <a:pt x="9908488" y="1931893"/>
                  <a:pt x="9806334" y="1870610"/>
                  <a:pt x="9603767" y="1915429"/>
                </a:cubicBezTo>
                <a:cubicBezTo>
                  <a:pt x="9401200" y="1960248"/>
                  <a:pt x="9184034" y="1888374"/>
                  <a:pt x="9010209" y="1915429"/>
                </a:cubicBezTo>
                <a:cubicBezTo>
                  <a:pt x="8836384" y="1942484"/>
                  <a:pt x="8666873" y="1888341"/>
                  <a:pt x="8523491" y="1915429"/>
                </a:cubicBezTo>
                <a:cubicBezTo>
                  <a:pt x="8380109" y="1942517"/>
                  <a:pt x="8236086" y="1904834"/>
                  <a:pt x="8036774" y="1915429"/>
                </a:cubicBezTo>
                <a:cubicBezTo>
                  <a:pt x="7837462" y="1926024"/>
                  <a:pt x="7453141" y="1894394"/>
                  <a:pt x="7229535" y="1915429"/>
                </a:cubicBezTo>
                <a:cubicBezTo>
                  <a:pt x="7005929" y="1936464"/>
                  <a:pt x="6960469" y="1879545"/>
                  <a:pt x="6742818" y="1915429"/>
                </a:cubicBezTo>
                <a:cubicBezTo>
                  <a:pt x="6525167" y="1951313"/>
                  <a:pt x="6249485" y="1832190"/>
                  <a:pt x="6042419" y="1915429"/>
                </a:cubicBezTo>
                <a:cubicBezTo>
                  <a:pt x="5835353" y="1998668"/>
                  <a:pt x="5717845" y="1901885"/>
                  <a:pt x="5555702" y="1915429"/>
                </a:cubicBezTo>
                <a:cubicBezTo>
                  <a:pt x="5393559" y="1928973"/>
                  <a:pt x="5243363" y="1899515"/>
                  <a:pt x="4962144" y="1915429"/>
                </a:cubicBezTo>
                <a:cubicBezTo>
                  <a:pt x="4680925" y="1931343"/>
                  <a:pt x="4727821" y="1910603"/>
                  <a:pt x="4582267" y="1915429"/>
                </a:cubicBezTo>
                <a:cubicBezTo>
                  <a:pt x="4436713" y="1920255"/>
                  <a:pt x="4205706" y="1890978"/>
                  <a:pt x="3881869" y="1915429"/>
                </a:cubicBezTo>
                <a:cubicBezTo>
                  <a:pt x="3558032" y="1939880"/>
                  <a:pt x="3635811" y="1887383"/>
                  <a:pt x="3395151" y="1915429"/>
                </a:cubicBezTo>
                <a:cubicBezTo>
                  <a:pt x="3154491" y="1943475"/>
                  <a:pt x="3090479" y="1880575"/>
                  <a:pt x="2801593" y="1915429"/>
                </a:cubicBezTo>
                <a:cubicBezTo>
                  <a:pt x="2512707" y="1950283"/>
                  <a:pt x="2395997" y="1871192"/>
                  <a:pt x="2208035" y="1915429"/>
                </a:cubicBezTo>
                <a:cubicBezTo>
                  <a:pt x="2020073" y="1959666"/>
                  <a:pt x="1819939" y="1869706"/>
                  <a:pt x="1614477" y="1915429"/>
                </a:cubicBezTo>
                <a:cubicBezTo>
                  <a:pt x="1409015" y="1961152"/>
                  <a:pt x="1192471" y="1911795"/>
                  <a:pt x="914079" y="1915429"/>
                </a:cubicBezTo>
                <a:cubicBezTo>
                  <a:pt x="635687" y="1919063"/>
                  <a:pt x="319031" y="1846921"/>
                  <a:pt x="0" y="1915429"/>
                </a:cubicBezTo>
                <a:cubicBezTo>
                  <a:pt x="-34271" y="1754478"/>
                  <a:pt x="8615" y="1571818"/>
                  <a:pt x="0" y="1417417"/>
                </a:cubicBezTo>
                <a:cubicBezTo>
                  <a:pt x="-8615" y="1263016"/>
                  <a:pt x="52342" y="1099309"/>
                  <a:pt x="0" y="938560"/>
                </a:cubicBezTo>
                <a:cubicBezTo>
                  <a:pt x="-52342" y="777811"/>
                  <a:pt x="56097" y="563525"/>
                  <a:pt x="0" y="459703"/>
                </a:cubicBezTo>
                <a:cubicBezTo>
                  <a:pt x="-56097" y="355881"/>
                  <a:pt x="24419" y="184413"/>
                  <a:pt x="0" y="0"/>
                </a:cubicBezTo>
                <a:close/>
              </a:path>
              <a:path w="10684042" h="1915429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10368" y="131926"/>
                  <a:pt x="10647659" y="359079"/>
                  <a:pt x="10684042" y="498012"/>
                </a:cubicBezTo>
                <a:cubicBezTo>
                  <a:pt x="10720425" y="636945"/>
                  <a:pt x="10655287" y="781848"/>
                  <a:pt x="10684042" y="996023"/>
                </a:cubicBezTo>
                <a:cubicBezTo>
                  <a:pt x="10712797" y="1210198"/>
                  <a:pt x="10660570" y="1358307"/>
                  <a:pt x="10684042" y="1474880"/>
                </a:cubicBezTo>
                <a:cubicBezTo>
                  <a:pt x="10707514" y="1591453"/>
                  <a:pt x="10681747" y="1768875"/>
                  <a:pt x="10684042" y="1915429"/>
                </a:cubicBezTo>
                <a:cubicBezTo>
                  <a:pt x="10448725" y="1997823"/>
                  <a:pt x="10266967" y="1872350"/>
                  <a:pt x="9876803" y="1915429"/>
                </a:cubicBezTo>
                <a:cubicBezTo>
                  <a:pt x="9486639" y="1958508"/>
                  <a:pt x="9649313" y="1913575"/>
                  <a:pt x="9496926" y="1915429"/>
                </a:cubicBezTo>
                <a:cubicBezTo>
                  <a:pt x="9344539" y="1917283"/>
                  <a:pt x="8900224" y="1842019"/>
                  <a:pt x="8689687" y="1915429"/>
                </a:cubicBezTo>
                <a:cubicBezTo>
                  <a:pt x="8479150" y="1988839"/>
                  <a:pt x="8264918" y="1889931"/>
                  <a:pt x="7989289" y="1915429"/>
                </a:cubicBezTo>
                <a:cubicBezTo>
                  <a:pt x="7713660" y="1940927"/>
                  <a:pt x="7637873" y="1908485"/>
                  <a:pt x="7288891" y="1915429"/>
                </a:cubicBezTo>
                <a:cubicBezTo>
                  <a:pt x="6939909" y="1922373"/>
                  <a:pt x="7148783" y="1896869"/>
                  <a:pt x="7015854" y="1915429"/>
                </a:cubicBezTo>
                <a:cubicBezTo>
                  <a:pt x="6882925" y="1933989"/>
                  <a:pt x="6816618" y="1883397"/>
                  <a:pt x="6742818" y="1915429"/>
                </a:cubicBezTo>
                <a:cubicBezTo>
                  <a:pt x="6669018" y="1947461"/>
                  <a:pt x="6403286" y="1890478"/>
                  <a:pt x="6149260" y="1915429"/>
                </a:cubicBezTo>
                <a:cubicBezTo>
                  <a:pt x="5895234" y="1940380"/>
                  <a:pt x="5690565" y="1904965"/>
                  <a:pt x="5555702" y="1915429"/>
                </a:cubicBezTo>
                <a:cubicBezTo>
                  <a:pt x="5420839" y="1925893"/>
                  <a:pt x="4999062" y="1834680"/>
                  <a:pt x="4855304" y="1915429"/>
                </a:cubicBezTo>
                <a:cubicBezTo>
                  <a:pt x="4711546" y="1996178"/>
                  <a:pt x="4419789" y="1899338"/>
                  <a:pt x="4048065" y="1915429"/>
                </a:cubicBezTo>
                <a:cubicBezTo>
                  <a:pt x="3676341" y="1931520"/>
                  <a:pt x="3673158" y="1881799"/>
                  <a:pt x="3454507" y="1915429"/>
                </a:cubicBezTo>
                <a:cubicBezTo>
                  <a:pt x="3235856" y="1949059"/>
                  <a:pt x="3092480" y="1900803"/>
                  <a:pt x="2967789" y="1915429"/>
                </a:cubicBezTo>
                <a:cubicBezTo>
                  <a:pt x="2843098" y="1930055"/>
                  <a:pt x="2619320" y="1848726"/>
                  <a:pt x="2374232" y="1915429"/>
                </a:cubicBezTo>
                <a:cubicBezTo>
                  <a:pt x="2129144" y="1982132"/>
                  <a:pt x="2141294" y="1870665"/>
                  <a:pt x="1994355" y="1915429"/>
                </a:cubicBezTo>
                <a:cubicBezTo>
                  <a:pt x="1847416" y="1960193"/>
                  <a:pt x="1790424" y="1898159"/>
                  <a:pt x="1721318" y="1915429"/>
                </a:cubicBezTo>
                <a:cubicBezTo>
                  <a:pt x="1652212" y="1932699"/>
                  <a:pt x="1252829" y="1858849"/>
                  <a:pt x="1127760" y="1915429"/>
                </a:cubicBezTo>
                <a:cubicBezTo>
                  <a:pt x="1002691" y="1972009"/>
                  <a:pt x="859746" y="1871211"/>
                  <a:pt x="747883" y="1915429"/>
                </a:cubicBezTo>
                <a:cubicBezTo>
                  <a:pt x="636020" y="1959647"/>
                  <a:pt x="291883" y="1851053"/>
                  <a:pt x="0" y="1915429"/>
                </a:cubicBezTo>
                <a:cubicBezTo>
                  <a:pt x="-10690" y="1763099"/>
                  <a:pt x="22579" y="1620572"/>
                  <a:pt x="0" y="1494035"/>
                </a:cubicBezTo>
                <a:cubicBezTo>
                  <a:pt x="-22579" y="1367498"/>
                  <a:pt x="11530" y="1227822"/>
                  <a:pt x="0" y="996023"/>
                </a:cubicBezTo>
                <a:cubicBezTo>
                  <a:pt x="-11530" y="764224"/>
                  <a:pt x="51522" y="700192"/>
                  <a:pt x="0" y="498012"/>
                </a:cubicBezTo>
                <a:cubicBezTo>
                  <a:pt x="-51522" y="295832"/>
                  <a:pt x="44980" y="229442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5FECFD1-1FFC-3815-5B23-090256EB8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Textanfang filtern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13B3B797-8EB0-C580-30DA-6EEDBEFB49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649235"/>
              </p:ext>
            </p:extLst>
          </p:nvPr>
        </p:nvGraphicFramePr>
        <p:xfrm>
          <a:off x="938426" y="1808163"/>
          <a:ext cx="10349334" cy="15544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311649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833635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204050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Operator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</a:rPr>
                        <a:t>[Text] LIKE "H*"</a:t>
                      </a:r>
                      <a:endParaRPr lang="de-DE" sz="2800" i="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+mj-lt"/>
                          <a:ea typeface="Source Sans Pro" panose="020B0503030403020204" pitchFamily="34" charset="0"/>
                        </a:rPr>
                        <a:t>616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+mj-lt"/>
                          <a:ea typeface="Source Sans Pro" panose="020B0503030403020204" pitchFamily="34" charset="0"/>
                        </a:rPr>
                        <a:t>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14586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</a:rPr>
                        <a:t>[Text] &gt;= "H" AND [Text] &lt; "I"</a:t>
                      </a:r>
                      <a:endParaRPr lang="de-DE" sz="280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756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407D76C4-291F-005F-A959-8D3F2554369B}"/>
                  </a:ext>
                </a:extLst>
              </p14:cNvPr>
              <p14:cNvContentPartPr/>
              <p14:nvPr/>
            </p14:nvContentPartPr>
            <p14:xfrm>
              <a:off x="10770669" y="2980575"/>
              <a:ext cx="415839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407D76C4-291F-005F-A959-8D3F2554369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754841" y="2917215"/>
                <a:ext cx="447135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2B3DBC25-F389-E5A3-263A-1C41DE2BCCCE}"/>
                  </a:ext>
                </a:extLst>
              </p14:cNvPr>
              <p14:cNvContentPartPr/>
              <p14:nvPr/>
            </p14:nvContentPartPr>
            <p14:xfrm>
              <a:off x="8373154" y="2444811"/>
              <a:ext cx="608000" cy="2606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2B3DBC25-F389-E5A3-263A-1C41DE2BCCC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357324" y="2381451"/>
                <a:ext cx="639299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06465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281"/>
    </mc:Choice>
    <mc:Fallback xmlns="">
      <p:transition spd="slow" advTm="252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862DA-534F-F642-245A-1DCBF3616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0605AD-1419-8B0D-6822-5CF6CCE95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7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359BDC1-5B7D-C26C-00D7-6984E4CF52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err="1"/>
              <a:t>Joins</a:t>
            </a:r>
            <a:r>
              <a:rPr lang="de-DE" dirty="0"/>
              <a:t> etc.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A1730FD-FEDA-C9EA-6C17-0D3F3BE41B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de-DE" dirty="0"/>
              <a:t>7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F2A583A-F0E4-01C0-8ABD-011AA5EF64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HeyKI_7">
            <a:hlinkClick r:id="" action="ppaction://media"/>
            <a:extLst>
              <a:ext uri="{FF2B5EF4-FFF2-40B4-BE49-F238E27FC236}">
                <a16:creationId xmlns:a16="http://schemas.microsoft.com/office/drawing/2014/main" id="{CADB9F41-043B-276F-A4CF-8B355E84E72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22031" r="21875"/>
          <a:stretch>
            <a:fillRect/>
          </a:stretch>
        </p:blipFill>
        <p:spPr>
          <a:xfrm>
            <a:off x="6275388" y="296863"/>
            <a:ext cx="5616574" cy="5472112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364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331"/>
    </mc:Choice>
    <mc:Fallback xmlns="">
      <p:transition spd="slow" advTm="75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1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10328" objId="6"/>
        <p14:stopEvt time="70005" objId="6"/>
      </p14:showEvtLst>
    </p:ext>
  </p:extLs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Verknüpfung statt Unterabfrage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Verknüpfung: </a:t>
            </a:r>
            <a:r>
              <a:rPr lang="de-DE" dirty="0"/>
              <a:t>INNER JOIN</a:t>
            </a:r>
          </a:p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Unterabfrage: </a:t>
            </a:r>
            <a:r>
              <a:rPr lang="de-DE" dirty="0"/>
              <a:t>WHERE IN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INNER JOIN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531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WHERE IN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912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172 %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14:cNvPr>
              <p14:cNvContentPartPr/>
              <p14:nvPr/>
            </p14:nvContentPartPr>
            <p14:xfrm>
              <a:off x="7900634" y="1980261"/>
              <a:ext cx="1548166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84792" y="1916901"/>
                <a:ext cx="1579849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A928ABD8-518D-DCDD-8375-C01F4813F95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30" y="6136428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308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57"/>
    </mc:Choice>
    <mc:Fallback xmlns="">
      <p:transition spd="slow" advTm="262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Bedingung statt Verknüpfung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Verknüpfung:</a:t>
            </a:r>
            <a:r>
              <a:rPr lang="de-DE" dirty="0"/>
              <a:t> INNER JOIN</a:t>
            </a:r>
          </a:p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Bedingung:</a:t>
            </a:r>
            <a:r>
              <a:rPr lang="de-DE" dirty="0"/>
              <a:t> EXISTS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INNER JOIN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531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EXISTS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377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71 %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14:cNvPr>
              <p14:cNvContentPartPr/>
              <p14:nvPr/>
            </p14:nvContentPartPr>
            <p14:xfrm>
              <a:off x="7919402" y="2379041"/>
              <a:ext cx="984885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03563" y="2315681"/>
                <a:ext cx="1016203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4E671650-5F74-13E0-DF0E-59CAC09D1E4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30" y="6136428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510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698"/>
    </mc:Choice>
    <mc:Fallback xmlns="">
      <p:transition spd="slow" advTm="586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Ausschließende Daten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Verknüpfung:</a:t>
            </a:r>
            <a:r>
              <a:rPr lang="de-DE" dirty="0"/>
              <a:t> LEFT JOIN</a:t>
            </a:r>
          </a:p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Unterabfrage:</a:t>
            </a:r>
            <a:r>
              <a:rPr lang="de-DE" dirty="0"/>
              <a:t> WHERE NOT IN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/>
              <a:t>LEFT JOIN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/>
              <a:t>2.537 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/>
              <a:t>WHERE NOT IN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>
            <a:noAutofit/>
          </a:bodyPr>
          <a:lstStyle/>
          <a:p>
            <a:r>
              <a:rPr lang="de-DE" dirty="0"/>
              <a:t>?.???.???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919606" y="2728445"/>
            <a:ext cx="3838539" cy="486000"/>
          </a:xfrm>
          <a:solidFill>
            <a:srgbClr val="F2F2F2"/>
          </a:solidFill>
        </p:spPr>
        <p:txBody>
          <a:bodyPr>
            <a:normAutofit/>
          </a:bodyPr>
          <a:lstStyle/>
          <a:p>
            <a:r>
              <a:rPr lang="de-DE" dirty="0"/>
              <a:t>???.???.???.???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14:cNvPr>
              <p14:cNvContentPartPr/>
              <p14:nvPr/>
            </p14:nvContentPartPr>
            <p14:xfrm>
              <a:off x="7937536" y="2347260"/>
              <a:ext cx="1777903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21694" y="2283900"/>
                <a:ext cx="1809227" cy="38736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Rechteckige Legende 3">
            <a:extLst>
              <a:ext uri="{FF2B5EF4-FFF2-40B4-BE49-F238E27FC236}">
                <a16:creationId xmlns:a16="http://schemas.microsoft.com/office/drawing/2014/main" id="{71935D07-A3C1-A833-E550-A6F8AD3A2064}"/>
              </a:ext>
            </a:extLst>
          </p:cNvPr>
          <p:cNvSpPr/>
          <p:nvPr/>
        </p:nvSpPr>
        <p:spPr>
          <a:xfrm>
            <a:off x="8464824" y="3619092"/>
            <a:ext cx="3174332" cy="952104"/>
          </a:xfrm>
          <a:custGeom>
            <a:avLst/>
            <a:gdLst>
              <a:gd name="connsiteX0" fmla="*/ 0 w 3174332"/>
              <a:gd name="connsiteY0" fmla="*/ 0 h 952104"/>
              <a:gd name="connsiteX1" fmla="*/ 407373 w 3174332"/>
              <a:gd name="connsiteY1" fmla="*/ 0 h 952104"/>
              <a:gd name="connsiteX2" fmla="*/ 907330 w 3174332"/>
              <a:gd name="connsiteY2" fmla="*/ 0 h 952104"/>
              <a:gd name="connsiteX3" fmla="*/ 1333220 w 3174332"/>
              <a:gd name="connsiteY3" fmla="*/ 0 h 952104"/>
              <a:gd name="connsiteX4" fmla="*/ 1851694 w 3174332"/>
              <a:gd name="connsiteY4" fmla="*/ 0 h 952104"/>
              <a:gd name="connsiteX5" fmla="*/ 2201379 w 3174332"/>
              <a:gd name="connsiteY5" fmla="*/ -454546 h 952104"/>
              <a:gd name="connsiteX6" fmla="*/ 2565336 w 3174332"/>
              <a:gd name="connsiteY6" fmla="*/ -927644 h 952104"/>
              <a:gd name="connsiteX7" fmla="*/ 2602908 w 3174332"/>
              <a:gd name="connsiteY7" fmla="*/ -491651 h 952104"/>
              <a:gd name="connsiteX8" fmla="*/ 2645277 w 3174332"/>
              <a:gd name="connsiteY8" fmla="*/ 0 h 952104"/>
              <a:gd name="connsiteX9" fmla="*/ 3174332 w 3174332"/>
              <a:gd name="connsiteY9" fmla="*/ 0 h 952104"/>
              <a:gd name="connsiteX10" fmla="*/ 3174332 w 3174332"/>
              <a:gd name="connsiteY10" fmla="*/ 158684 h 952104"/>
              <a:gd name="connsiteX11" fmla="*/ 3174332 w 3174332"/>
              <a:gd name="connsiteY11" fmla="*/ 158684 h 952104"/>
              <a:gd name="connsiteX12" fmla="*/ 3174332 w 3174332"/>
              <a:gd name="connsiteY12" fmla="*/ 396710 h 952104"/>
              <a:gd name="connsiteX13" fmla="*/ 3174332 w 3174332"/>
              <a:gd name="connsiteY13" fmla="*/ 952104 h 952104"/>
              <a:gd name="connsiteX14" fmla="*/ 2645277 w 3174332"/>
              <a:gd name="connsiteY14" fmla="*/ 952104 h 952104"/>
              <a:gd name="connsiteX15" fmla="*/ 2256421 w 3174332"/>
              <a:gd name="connsiteY15" fmla="*/ 952104 h 952104"/>
              <a:gd name="connsiteX16" fmla="*/ 1851694 w 3174332"/>
              <a:gd name="connsiteY16" fmla="*/ 952104 h 952104"/>
              <a:gd name="connsiteX17" fmla="*/ 1851694 w 3174332"/>
              <a:gd name="connsiteY17" fmla="*/ 952104 h 952104"/>
              <a:gd name="connsiteX18" fmla="*/ 1425804 w 3174332"/>
              <a:gd name="connsiteY18" fmla="*/ 952104 h 952104"/>
              <a:gd name="connsiteX19" fmla="*/ 981398 w 3174332"/>
              <a:gd name="connsiteY19" fmla="*/ 952104 h 952104"/>
              <a:gd name="connsiteX20" fmla="*/ 481440 w 3174332"/>
              <a:gd name="connsiteY20" fmla="*/ 952104 h 952104"/>
              <a:gd name="connsiteX21" fmla="*/ 0 w 3174332"/>
              <a:gd name="connsiteY21" fmla="*/ 952104 h 952104"/>
              <a:gd name="connsiteX22" fmla="*/ 0 w 3174332"/>
              <a:gd name="connsiteY22" fmla="*/ 396710 h 952104"/>
              <a:gd name="connsiteX23" fmla="*/ 0 w 3174332"/>
              <a:gd name="connsiteY23" fmla="*/ 158684 h 952104"/>
              <a:gd name="connsiteX24" fmla="*/ 0 w 3174332"/>
              <a:gd name="connsiteY24" fmla="*/ 158684 h 952104"/>
              <a:gd name="connsiteX25" fmla="*/ 0 w 3174332"/>
              <a:gd name="connsiteY25" fmla="*/ 0 h 95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74332" h="952104" fill="none" extrusionOk="0">
                <a:moveTo>
                  <a:pt x="0" y="0"/>
                </a:moveTo>
                <a:cubicBezTo>
                  <a:pt x="158706" y="-20180"/>
                  <a:pt x="250550" y="40802"/>
                  <a:pt x="407373" y="0"/>
                </a:cubicBezTo>
                <a:cubicBezTo>
                  <a:pt x="564196" y="-40802"/>
                  <a:pt x="695744" y="32385"/>
                  <a:pt x="907330" y="0"/>
                </a:cubicBezTo>
                <a:cubicBezTo>
                  <a:pt x="1118916" y="-32385"/>
                  <a:pt x="1171212" y="43482"/>
                  <a:pt x="1333220" y="0"/>
                </a:cubicBezTo>
                <a:cubicBezTo>
                  <a:pt x="1495228" y="-43482"/>
                  <a:pt x="1725587" y="18224"/>
                  <a:pt x="1851694" y="0"/>
                </a:cubicBezTo>
                <a:cubicBezTo>
                  <a:pt x="1901122" y="-171954"/>
                  <a:pt x="2156900" y="-305113"/>
                  <a:pt x="2201379" y="-454546"/>
                </a:cubicBezTo>
                <a:cubicBezTo>
                  <a:pt x="2245858" y="-603979"/>
                  <a:pt x="2404194" y="-702305"/>
                  <a:pt x="2565336" y="-927644"/>
                </a:cubicBezTo>
                <a:cubicBezTo>
                  <a:pt x="2592134" y="-786297"/>
                  <a:pt x="2540512" y="-620495"/>
                  <a:pt x="2602908" y="-491651"/>
                </a:cubicBezTo>
                <a:cubicBezTo>
                  <a:pt x="2665304" y="-362807"/>
                  <a:pt x="2609311" y="-201023"/>
                  <a:pt x="2645277" y="0"/>
                </a:cubicBezTo>
                <a:cubicBezTo>
                  <a:pt x="2876963" y="-61280"/>
                  <a:pt x="2918162" y="62152"/>
                  <a:pt x="3174332" y="0"/>
                </a:cubicBezTo>
                <a:cubicBezTo>
                  <a:pt x="3188751" y="72060"/>
                  <a:pt x="3168703" y="85553"/>
                  <a:pt x="3174332" y="158684"/>
                </a:cubicBezTo>
                <a:lnTo>
                  <a:pt x="3174332" y="158684"/>
                </a:lnTo>
                <a:cubicBezTo>
                  <a:pt x="3189692" y="249362"/>
                  <a:pt x="3159910" y="321027"/>
                  <a:pt x="3174332" y="396710"/>
                </a:cubicBezTo>
                <a:cubicBezTo>
                  <a:pt x="3212420" y="618476"/>
                  <a:pt x="3173954" y="773750"/>
                  <a:pt x="3174332" y="952104"/>
                </a:cubicBezTo>
                <a:cubicBezTo>
                  <a:pt x="2979009" y="982473"/>
                  <a:pt x="2758765" y="901508"/>
                  <a:pt x="2645277" y="952104"/>
                </a:cubicBezTo>
                <a:cubicBezTo>
                  <a:pt x="2524273" y="992815"/>
                  <a:pt x="2432799" y="948361"/>
                  <a:pt x="2256421" y="952104"/>
                </a:cubicBezTo>
                <a:cubicBezTo>
                  <a:pt x="2080043" y="955847"/>
                  <a:pt x="1976074" y="920233"/>
                  <a:pt x="1851694" y="952104"/>
                </a:cubicBezTo>
                <a:lnTo>
                  <a:pt x="1851694" y="952104"/>
                </a:lnTo>
                <a:cubicBezTo>
                  <a:pt x="1728500" y="993391"/>
                  <a:pt x="1630401" y="948616"/>
                  <a:pt x="1425804" y="952104"/>
                </a:cubicBezTo>
                <a:cubicBezTo>
                  <a:pt x="1221207" y="955592"/>
                  <a:pt x="1128430" y="926889"/>
                  <a:pt x="981398" y="952104"/>
                </a:cubicBezTo>
                <a:cubicBezTo>
                  <a:pt x="834366" y="977319"/>
                  <a:pt x="723340" y="892831"/>
                  <a:pt x="481440" y="952104"/>
                </a:cubicBezTo>
                <a:cubicBezTo>
                  <a:pt x="239540" y="1011377"/>
                  <a:pt x="199791" y="929877"/>
                  <a:pt x="0" y="952104"/>
                </a:cubicBezTo>
                <a:cubicBezTo>
                  <a:pt x="-21279" y="787410"/>
                  <a:pt x="62403" y="555359"/>
                  <a:pt x="0" y="396710"/>
                </a:cubicBezTo>
                <a:cubicBezTo>
                  <a:pt x="-8012" y="323288"/>
                  <a:pt x="11292" y="217320"/>
                  <a:pt x="0" y="158684"/>
                </a:cubicBezTo>
                <a:lnTo>
                  <a:pt x="0" y="158684"/>
                </a:lnTo>
                <a:cubicBezTo>
                  <a:pt x="-930" y="123403"/>
                  <a:pt x="17479" y="58452"/>
                  <a:pt x="0" y="0"/>
                </a:cubicBezTo>
                <a:close/>
              </a:path>
              <a:path w="3174332" h="952104" stroke="0" extrusionOk="0">
                <a:moveTo>
                  <a:pt x="0" y="0"/>
                </a:moveTo>
                <a:cubicBezTo>
                  <a:pt x="190066" y="-511"/>
                  <a:pt x="320462" y="18869"/>
                  <a:pt x="425890" y="0"/>
                </a:cubicBezTo>
                <a:cubicBezTo>
                  <a:pt x="531318" y="-18869"/>
                  <a:pt x="636151" y="11086"/>
                  <a:pt x="833262" y="0"/>
                </a:cubicBezTo>
                <a:cubicBezTo>
                  <a:pt x="1030373" y="-11086"/>
                  <a:pt x="1133788" y="45492"/>
                  <a:pt x="1277669" y="0"/>
                </a:cubicBezTo>
                <a:cubicBezTo>
                  <a:pt x="1421550" y="-45492"/>
                  <a:pt x="1709258" y="520"/>
                  <a:pt x="1851694" y="0"/>
                </a:cubicBezTo>
                <a:cubicBezTo>
                  <a:pt x="1951670" y="-147562"/>
                  <a:pt x="2173041" y="-355804"/>
                  <a:pt x="2222788" y="-482375"/>
                </a:cubicBezTo>
                <a:cubicBezTo>
                  <a:pt x="2272535" y="-608946"/>
                  <a:pt x="2472593" y="-764871"/>
                  <a:pt x="2565336" y="-927644"/>
                </a:cubicBezTo>
                <a:cubicBezTo>
                  <a:pt x="2618059" y="-746247"/>
                  <a:pt x="2553511" y="-624695"/>
                  <a:pt x="2606106" y="-454546"/>
                </a:cubicBezTo>
                <a:cubicBezTo>
                  <a:pt x="2658701" y="-284397"/>
                  <a:pt x="2604592" y="-209945"/>
                  <a:pt x="2645277" y="0"/>
                </a:cubicBezTo>
                <a:cubicBezTo>
                  <a:pt x="2791999" y="-21027"/>
                  <a:pt x="2962315" y="3664"/>
                  <a:pt x="3174332" y="0"/>
                </a:cubicBezTo>
                <a:cubicBezTo>
                  <a:pt x="3181428" y="38724"/>
                  <a:pt x="3169756" y="105365"/>
                  <a:pt x="3174332" y="158684"/>
                </a:cubicBezTo>
                <a:lnTo>
                  <a:pt x="3174332" y="158684"/>
                </a:lnTo>
                <a:cubicBezTo>
                  <a:pt x="3195192" y="223001"/>
                  <a:pt x="3168271" y="309827"/>
                  <a:pt x="3174332" y="396710"/>
                </a:cubicBezTo>
                <a:cubicBezTo>
                  <a:pt x="3233654" y="544232"/>
                  <a:pt x="3126572" y="727817"/>
                  <a:pt x="3174332" y="952104"/>
                </a:cubicBezTo>
                <a:cubicBezTo>
                  <a:pt x="2952735" y="1012827"/>
                  <a:pt x="2826231" y="897640"/>
                  <a:pt x="2645277" y="952104"/>
                </a:cubicBezTo>
                <a:cubicBezTo>
                  <a:pt x="2479023" y="953399"/>
                  <a:pt x="2350404" y="924249"/>
                  <a:pt x="2256421" y="952104"/>
                </a:cubicBezTo>
                <a:cubicBezTo>
                  <a:pt x="2162438" y="979959"/>
                  <a:pt x="2042892" y="911958"/>
                  <a:pt x="1851694" y="952104"/>
                </a:cubicBezTo>
                <a:lnTo>
                  <a:pt x="1851694" y="952104"/>
                </a:lnTo>
                <a:cubicBezTo>
                  <a:pt x="1675905" y="988827"/>
                  <a:pt x="1488838" y="911101"/>
                  <a:pt x="1388771" y="952104"/>
                </a:cubicBezTo>
                <a:cubicBezTo>
                  <a:pt x="1288704" y="993107"/>
                  <a:pt x="1084480" y="924925"/>
                  <a:pt x="888813" y="952104"/>
                </a:cubicBezTo>
                <a:cubicBezTo>
                  <a:pt x="693146" y="979283"/>
                  <a:pt x="568304" y="899167"/>
                  <a:pt x="425890" y="952104"/>
                </a:cubicBezTo>
                <a:cubicBezTo>
                  <a:pt x="283476" y="1005041"/>
                  <a:pt x="118849" y="937575"/>
                  <a:pt x="0" y="952104"/>
                </a:cubicBezTo>
                <a:cubicBezTo>
                  <a:pt x="-56816" y="762836"/>
                  <a:pt x="48757" y="673219"/>
                  <a:pt x="0" y="396710"/>
                </a:cubicBezTo>
                <a:cubicBezTo>
                  <a:pt x="-6477" y="346367"/>
                  <a:pt x="7925" y="223968"/>
                  <a:pt x="0" y="158684"/>
                </a:cubicBezTo>
                <a:lnTo>
                  <a:pt x="0" y="158684"/>
                </a:lnTo>
                <a:cubicBezTo>
                  <a:pt x="-62" y="81357"/>
                  <a:pt x="3630" y="51317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30815"/>
                      <a:gd name="adj2" fmla="val -14743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</a:rPr>
              <a:t>Hochgerechnet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ca. 214 h ~ 9 Tage</a:t>
            </a:r>
          </a:p>
        </p:txBody>
      </p:sp>
      <p:grpSp>
        <p:nvGrpSpPr>
          <p:cNvPr id="29" name="Erstaunen">
            <a:extLst>
              <a:ext uri="{FF2B5EF4-FFF2-40B4-BE49-F238E27FC236}">
                <a16:creationId xmlns:a16="http://schemas.microsoft.com/office/drawing/2014/main" id="{3B29644A-8C4C-317E-A73C-EC7BFAC1FBC3}"/>
              </a:ext>
            </a:extLst>
          </p:cNvPr>
          <p:cNvGrpSpPr/>
          <p:nvPr/>
        </p:nvGrpSpPr>
        <p:grpSpPr>
          <a:xfrm>
            <a:off x="4922849" y="3730626"/>
            <a:ext cx="3174332" cy="1946003"/>
            <a:chOff x="4922849" y="3730626"/>
            <a:chExt cx="3174332" cy="1946003"/>
          </a:xfrm>
        </p:grpSpPr>
        <p:sp>
          <p:nvSpPr>
            <p:cNvPr id="27" name="Rechteckige Legende 3">
              <a:extLst>
                <a:ext uri="{FF2B5EF4-FFF2-40B4-BE49-F238E27FC236}">
                  <a16:creationId xmlns:a16="http://schemas.microsoft.com/office/drawing/2014/main" id="{3593210F-496D-BD2B-07A8-7F6DF55D8743}"/>
                </a:ext>
              </a:extLst>
            </p:cNvPr>
            <p:cNvSpPr/>
            <p:nvPr/>
          </p:nvSpPr>
          <p:spPr>
            <a:xfrm>
              <a:off x="4922849" y="3730626"/>
              <a:ext cx="3174332" cy="1946003"/>
            </a:xfrm>
            <a:custGeom>
              <a:avLst/>
              <a:gdLst>
                <a:gd name="connsiteX0" fmla="*/ 0 w 3174332"/>
                <a:gd name="connsiteY0" fmla="*/ 0 h 1946003"/>
                <a:gd name="connsiteX1" fmla="*/ 425890 w 3174332"/>
                <a:gd name="connsiteY1" fmla="*/ 0 h 1946003"/>
                <a:gd name="connsiteX2" fmla="*/ 851779 w 3174332"/>
                <a:gd name="connsiteY2" fmla="*/ 0 h 1946003"/>
                <a:gd name="connsiteX3" fmla="*/ 1296186 w 3174332"/>
                <a:gd name="connsiteY3" fmla="*/ 0 h 1946003"/>
                <a:gd name="connsiteX4" fmla="*/ 1851694 w 3174332"/>
                <a:gd name="connsiteY4" fmla="*/ 0 h 1946003"/>
                <a:gd name="connsiteX5" fmla="*/ 2287501 w 3174332"/>
                <a:gd name="connsiteY5" fmla="*/ -169911 h 1946003"/>
                <a:gd name="connsiteX6" fmla="*/ 2704359 w 3174332"/>
                <a:gd name="connsiteY6" fmla="*/ -332434 h 1946003"/>
                <a:gd name="connsiteX7" fmla="*/ 3178062 w 3174332"/>
                <a:gd name="connsiteY7" fmla="*/ -517119 h 1946003"/>
                <a:gd name="connsiteX8" fmla="*/ 3746505 w 3174332"/>
                <a:gd name="connsiteY8" fmla="*/ -738742 h 1946003"/>
                <a:gd name="connsiteX9" fmla="*/ 3390441 w 3174332"/>
                <a:gd name="connsiteY9" fmla="*/ -499882 h 1946003"/>
                <a:gd name="connsiteX10" fmla="*/ 3023365 w 3174332"/>
                <a:gd name="connsiteY10" fmla="*/ -253635 h 1946003"/>
                <a:gd name="connsiteX11" fmla="*/ 2645277 w 3174332"/>
                <a:gd name="connsiteY11" fmla="*/ 0 h 1946003"/>
                <a:gd name="connsiteX12" fmla="*/ 3174332 w 3174332"/>
                <a:gd name="connsiteY12" fmla="*/ 0 h 1946003"/>
                <a:gd name="connsiteX13" fmla="*/ 3174332 w 3174332"/>
                <a:gd name="connsiteY13" fmla="*/ 324334 h 1946003"/>
                <a:gd name="connsiteX14" fmla="*/ 3174332 w 3174332"/>
                <a:gd name="connsiteY14" fmla="*/ 324334 h 1946003"/>
                <a:gd name="connsiteX15" fmla="*/ 3174332 w 3174332"/>
                <a:gd name="connsiteY15" fmla="*/ 810835 h 1946003"/>
                <a:gd name="connsiteX16" fmla="*/ 3174332 w 3174332"/>
                <a:gd name="connsiteY16" fmla="*/ 1401122 h 1946003"/>
                <a:gd name="connsiteX17" fmla="*/ 3174332 w 3174332"/>
                <a:gd name="connsiteY17" fmla="*/ 1946003 h 1946003"/>
                <a:gd name="connsiteX18" fmla="*/ 2645277 w 3174332"/>
                <a:gd name="connsiteY18" fmla="*/ 1946003 h 1946003"/>
                <a:gd name="connsiteX19" fmla="*/ 2240550 w 3174332"/>
                <a:gd name="connsiteY19" fmla="*/ 1946003 h 1946003"/>
                <a:gd name="connsiteX20" fmla="*/ 1851694 w 3174332"/>
                <a:gd name="connsiteY20" fmla="*/ 1946003 h 1946003"/>
                <a:gd name="connsiteX21" fmla="*/ 1851694 w 3174332"/>
                <a:gd name="connsiteY21" fmla="*/ 1946003 h 1946003"/>
                <a:gd name="connsiteX22" fmla="*/ 1407287 w 3174332"/>
                <a:gd name="connsiteY22" fmla="*/ 1946003 h 1946003"/>
                <a:gd name="connsiteX23" fmla="*/ 944364 w 3174332"/>
                <a:gd name="connsiteY23" fmla="*/ 1946003 h 1946003"/>
                <a:gd name="connsiteX24" fmla="*/ 481440 w 3174332"/>
                <a:gd name="connsiteY24" fmla="*/ 1946003 h 1946003"/>
                <a:gd name="connsiteX25" fmla="*/ 0 w 3174332"/>
                <a:gd name="connsiteY25" fmla="*/ 1946003 h 1946003"/>
                <a:gd name="connsiteX26" fmla="*/ 0 w 3174332"/>
                <a:gd name="connsiteY26" fmla="*/ 1367067 h 1946003"/>
                <a:gd name="connsiteX27" fmla="*/ 0 w 3174332"/>
                <a:gd name="connsiteY27" fmla="*/ 810835 h 1946003"/>
                <a:gd name="connsiteX28" fmla="*/ 0 w 3174332"/>
                <a:gd name="connsiteY28" fmla="*/ 324334 h 1946003"/>
                <a:gd name="connsiteX29" fmla="*/ 0 w 3174332"/>
                <a:gd name="connsiteY29" fmla="*/ 324334 h 1946003"/>
                <a:gd name="connsiteX30" fmla="*/ 0 w 3174332"/>
                <a:gd name="connsiteY30" fmla="*/ 0 h 194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174332" h="1946003" fill="none" extrusionOk="0">
                  <a:moveTo>
                    <a:pt x="0" y="0"/>
                  </a:moveTo>
                  <a:cubicBezTo>
                    <a:pt x="165962" y="-47430"/>
                    <a:pt x="306253" y="18365"/>
                    <a:pt x="425890" y="0"/>
                  </a:cubicBezTo>
                  <a:cubicBezTo>
                    <a:pt x="545527" y="-18365"/>
                    <a:pt x="712228" y="7226"/>
                    <a:pt x="851779" y="0"/>
                  </a:cubicBezTo>
                  <a:cubicBezTo>
                    <a:pt x="991330" y="-7226"/>
                    <a:pt x="1169301" y="41680"/>
                    <a:pt x="1296186" y="0"/>
                  </a:cubicBezTo>
                  <a:cubicBezTo>
                    <a:pt x="1423071" y="-41680"/>
                    <a:pt x="1661653" y="13792"/>
                    <a:pt x="1851694" y="0"/>
                  </a:cubicBezTo>
                  <a:cubicBezTo>
                    <a:pt x="1943890" y="-61291"/>
                    <a:pt x="2088397" y="-38014"/>
                    <a:pt x="2287501" y="-169911"/>
                  </a:cubicBezTo>
                  <a:cubicBezTo>
                    <a:pt x="2486606" y="-301808"/>
                    <a:pt x="2596177" y="-260717"/>
                    <a:pt x="2704359" y="-332434"/>
                  </a:cubicBezTo>
                  <a:cubicBezTo>
                    <a:pt x="2812541" y="-404151"/>
                    <a:pt x="3033003" y="-418637"/>
                    <a:pt x="3178062" y="-517119"/>
                  </a:cubicBezTo>
                  <a:cubicBezTo>
                    <a:pt x="3323121" y="-615601"/>
                    <a:pt x="3499104" y="-613621"/>
                    <a:pt x="3746505" y="-738742"/>
                  </a:cubicBezTo>
                  <a:cubicBezTo>
                    <a:pt x="3582068" y="-622785"/>
                    <a:pt x="3538435" y="-644015"/>
                    <a:pt x="3390441" y="-499882"/>
                  </a:cubicBezTo>
                  <a:cubicBezTo>
                    <a:pt x="3242447" y="-355749"/>
                    <a:pt x="3141726" y="-396624"/>
                    <a:pt x="3023365" y="-253635"/>
                  </a:cubicBezTo>
                  <a:cubicBezTo>
                    <a:pt x="2905004" y="-110645"/>
                    <a:pt x="2708208" y="-94882"/>
                    <a:pt x="2645277" y="0"/>
                  </a:cubicBezTo>
                  <a:cubicBezTo>
                    <a:pt x="2835837" y="-25688"/>
                    <a:pt x="3042537" y="29397"/>
                    <a:pt x="3174332" y="0"/>
                  </a:cubicBezTo>
                  <a:cubicBezTo>
                    <a:pt x="3209603" y="141285"/>
                    <a:pt x="3170368" y="228662"/>
                    <a:pt x="3174332" y="324334"/>
                  </a:cubicBezTo>
                  <a:lnTo>
                    <a:pt x="3174332" y="324334"/>
                  </a:lnTo>
                  <a:cubicBezTo>
                    <a:pt x="3201779" y="566401"/>
                    <a:pt x="3141597" y="688440"/>
                    <a:pt x="3174332" y="810835"/>
                  </a:cubicBezTo>
                  <a:cubicBezTo>
                    <a:pt x="3192435" y="993944"/>
                    <a:pt x="3104112" y="1183047"/>
                    <a:pt x="3174332" y="1401122"/>
                  </a:cubicBezTo>
                  <a:cubicBezTo>
                    <a:pt x="3244552" y="1619197"/>
                    <a:pt x="3130363" y="1775574"/>
                    <a:pt x="3174332" y="1946003"/>
                  </a:cubicBezTo>
                  <a:cubicBezTo>
                    <a:pt x="3018509" y="1983104"/>
                    <a:pt x="2863342" y="1937320"/>
                    <a:pt x="2645277" y="1946003"/>
                  </a:cubicBezTo>
                  <a:cubicBezTo>
                    <a:pt x="2463891" y="1963160"/>
                    <a:pt x="2357912" y="1909984"/>
                    <a:pt x="2240550" y="1946003"/>
                  </a:cubicBezTo>
                  <a:cubicBezTo>
                    <a:pt x="2123188" y="1982022"/>
                    <a:pt x="1960818" y="1900063"/>
                    <a:pt x="1851694" y="1946003"/>
                  </a:cubicBezTo>
                  <a:lnTo>
                    <a:pt x="1851694" y="1946003"/>
                  </a:lnTo>
                  <a:cubicBezTo>
                    <a:pt x="1743450" y="1966402"/>
                    <a:pt x="1523378" y="1926498"/>
                    <a:pt x="1407287" y="1946003"/>
                  </a:cubicBezTo>
                  <a:cubicBezTo>
                    <a:pt x="1291196" y="1965508"/>
                    <a:pt x="1078728" y="1906955"/>
                    <a:pt x="944364" y="1946003"/>
                  </a:cubicBezTo>
                  <a:cubicBezTo>
                    <a:pt x="810000" y="1985051"/>
                    <a:pt x="622716" y="1900663"/>
                    <a:pt x="481440" y="1946003"/>
                  </a:cubicBezTo>
                  <a:cubicBezTo>
                    <a:pt x="340164" y="1991343"/>
                    <a:pt x="140448" y="1902023"/>
                    <a:pt x="0" y="1946003"/>
                  </a:cubicBezTo>
                  <a:cubicBezTo>
                    <a:pt x="-14480" y="1676623"/>
                    <a:pt x="59665" y="1497344"/>
                    <a:pt x="0" y="1367067"/>
                  </a:cubicBezTo>
                  <a:cubicBezTo>
                    <a:pt x="-59665" y="1236790"/>
                    <a:pt x="10398" y="940285"/>
                    <a:pt x="0" y="810835"/>
                  </a:cubicBezTo>
                  <a:cubicBezTo>
                    <a:pt x="-48834" y="662406"/>
                    <a:pt x="30630" y="489221"/>
                    <a:pt x="0" y="324334"/>
                  </a:cubicBezTo>
                  <a:lnTo>
                    <a:pt x="0" y="324334"/>
                  </a:lnTo>
                  <a:cubicBezTo>
                    <a:pt x="-14571" y="248205"/>
                    <a:pt x="4107" y="119143"/>
                    <a:pt x="0" y="0"/>
                  </a:cubicBezTo>
                  <a:close/>
                </a:path>
                <a:path w="3174332" h="1946003" stroke="0" extrusionOk="0">
                  <a:moveTo>
                    <a:pt x="0" y="0"/>
                  </a:moveTo>
                  <a:cubicBezTo>
                    <a:pt x="190066" y="-511"/>
                    <a:pt x="320462" y="18869"/>
                    <a:pt x="425890" y="0"/>
                  </a:cubicBezTo>
                  <a:cubicBezTo>
                    <a:pt x="531318" y="-18869"/>
                    <a:pt x="636151" y="11086"/>
                    <a:pt x="833262" y="0"/>
                  </a:cubicBezTo>
                  <a:cubicBezTo>
                    <a:pt x="1030373" y="-11086"/>
                    <a:pt x="1133788" y="45492"/>
                    <a:pt x="1277669" y="0"/>
                  </a:cubicBezTo>
                  <a:cubicBezTo>
                    <a:pt x="1421550" y="-45492"/>
                    <a:pt x="1709258" y="520"/>
                    <a:pt x="1851694" y="0"/>
                  </a:cubicBezTo>
                  <a:cubicBezTo>
                    <a:pt x="1938141" y="-102530"/>
                    <a:pt x="2182573" y="-94367"/>
                    <a:pt x="2363293" y="-199460"/>
                  </a:cubicBezTo>
                  <a:cubicBezTo>
                    <a:pt x="2544013" y="-304554"/>
                    <a:pt x="2685274" y="-317925"/>
                    <a:pt x="2836996" y="-384146"/>
                  </a:cubicBezTo>
                  <a:cubicBezTo>
                    <a:pt x="2988718" y="-450367"/>
                    <a:pt x="3177294" y="-477824"/>
                    <a:pt x="3329647" y="-576219"/>
                  </a:cubicBezTo>
                  <a:cubicBezTo>
                    <a:pt x="3482000" y="-674614"/>
                    <a:pt x="3584710" y="-656728"/>
                    <a:pt x="3746505" y="-738742"/>
                  </a:cubicBezTo>
                  <a:cubicBezTo>
                    <a:pt x="3672828" y="-668000"/>
                    <a:pt x="3545352" y="-644958"/>
                    <a:pt x="3390441" y="-499882"/>
                  </a:cubicBezTo>
                  <a:cubicBezTo>
                    <a:pt x="3235530" y="-354806"/>
                    <a:pt x="3096527" y="-347037"/>
                    <a:pt x="3045390" y="-268410"/>
                  </a:cubicBezTo>
                  <a:cubicBezTo>
                    <a:pt x="2994253" y="-189783"/>
                    <a:pt x="2820370" y="-127011"/>
                    <a:pt x="2645277" y="0"/>
                  </a:cubicBezTo>
                  <a:cubicBezTo>
                    <a:pt x="2806434" y="-20017"/>
                    <a:pt x="3018653" y="25578"/>
                    <a:pt x="3174332" y="0"/>
                  </a:cubicBezTo>
                  <a:cubicBezTo>
                    <a:pt x="3176741" y="81106"/>
                    <a:pt x="3169320" y="217349"/>
                    <a:pt x="3174332" y="324334"/>
                  </a:cubicBezTo>
                  <a:lnTo>
                    <a:pt x="3174332" y="324334"/>
                  </a:lnTo>
                  <a:cubicBezTo>
                    <a:pt x="3217549" y="488957"/>
                    <a:pt x="3164622" y="677543"/>
                    <a:pt x="3174332" y="810835"/>
                  </a:cubicBezTo>
                  <a:cubicBezTo>
                    <a:pt x="3189526" y="1038259"/>
                    <a:pt x="3121579" y="1201911"/>
                    <a:pt x="3174332" y="1401122"/>
                  </a:cubicBezTo>
                  <a:cubicBezTo>
                    <a:pt x="3227085" y="1600333"/>
                    <a:pt x="3152442" y="1685313"/>
                    <a:pt x="3174332" y="1946003"/>
                  </a:cubicBezTo>
                  <a:cubicBezTo>
                    <a:pt x="3055546" y="1956964"/>
                    <a:pt x="2892116" y="1890662"/>
                    <a:pt x="2645277" y="1946003"/>
                  </a:cubicBezTo>
                  <a:cubicBezTo>
                    <a:pt x="2503231" y="1966768"/>
                    <a:pt x="2398591" y="1902434"/>
                    <a:pt x="2256421" y="1946003"/>
                  </a:cubicBezTo>
                  <a:cubicBezTo>
                    <a:pt x="2114251" y="1989572"/>
                    <a:pt x="1991998" y="1925615"/>
                    <a:pt x="1851694" y="1946003"/>
                  </a:cubicBezTo>
                  <a:lnTo>
                    <a:pt x="1851694" y="1946003"/>
                  </a:lnTo>
                  <a:cubicBezTo>
                    <a:pt x="1685817" y="1983383"/>
                    <a:pt x="1562211" y="1925559"/>
                    <a:pt x="1407287" y="1946003"/>
                  </a:cubicBezTo>
                  <a:cubicBezTo>
                    <a:pt x="1252363" y="1966447"/>
                    <a:pt x="1141846" y="1923524"/>
                    <a:pt x="981398" y="1946003"/>
                  </a:cubicBezTo>
                  <a:cubicBezTo>
                    <a:pt x="820950" y="1968482"/>
                    <a:pt x="705201" y="1906779"/>
                    <a:pt x="481440" y="1946003"/>
                  </a:cubicBezTo>
                  <a:cubicBezTo>
                    <a:pt x="257679" y="1985227"/>
                    <a:pt x="195956" y="1909183"/>
                    <a:pt x="0" y="1946003"/>
                  </a:cubicBezTo>
                  <a:cubicBezTo>
                    <a:pt x="-27487" y="1752185"/>
                    <a:pt x="44542" y="1492467"/>
                    <a:pt x="0" y="1355716"/>
                  </a:cubicBezTo>
                  <a:cubicBezTo>
                    <a:pt x="-44542" y="1218965"/>
                    <a:pt x="52801" y="926456"/>
                    <a:pt x="0" y="810835"/>
                  </a:cubicBezTo>
                  <a:cubicBezTo>
                    <a:pt x="-10956" y="681833"/>
                    <a:pt x="7812" y="554992"/>
                    <a:pt x="0" y="324334"/>
                  </a:cubicBezTo>
                  <a:lnTo>
                    <a:pt x="0" y="324334"/>
                  </a:lnTo>
                  <a:cubicBezTo>
                    <a:pt x="-33713" y="193753"/>
                    <a:pt x="32325" y="102711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 sd="1556376740">
                    <a:prstGeom prst="wedgeRectCallout">
                      <a:avLst>
                        <a:gd name="adj1" fmla="val 68025"/>
                        <a:gd name="adj2" fmla="val -87962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800" dirty="0">
                <a:solidFill>
                  <a:srgbClr val="FFFF00"/>
                </a:solidFill>
              </a:endParaRPr>
            </a:p>
            <a:p>
              <a:pPr algn="ctr"/>
              <a:endParaRPr lang="de-DE" sz="2800" dirty="0">
                <a:solidFill>
                  <a:srgbClr val="FFFF00"/>
                </a:solidFill>
              </a:endParaRPr>
            </a:p>
            <a:p>
              <a:pPr algn="ctr"/>
              <a:endParaRPr lang="de-DE" sz="2800" dirty="0">
                <a:solidFill>
                  <a:srgbClr val="FFFF00"/>
                </a:solidFill>
              </a:endParaRPr>
            </a:p>
            <a:p>
              <a:pPr algn="ctr"/>
              <a:r>
                <a:rPr lang="de-DE" sz="2800" dirty="0">
                  <a:solidFill>
                    <a:srgbClr val="FFFF00"/>
                  </a:solidFill>
                </a:rPr>
                <a:t>Ca. 30.366.575 %</a:t>
              </a:r>
            </a:p>
          </p:txBody>
        </p:sp>
        <p:pic>
          <p:nvPicPr>
            <p:cNvPr id="28" name="Grafik 27" descr="Ein Bild, das Cartoon, Kreis, Clipart, Smiley enthält.&#10;&#10;KI-generierte Inhalte können fehlerhaft sein.">
              <a:extLst>
                <a:ext uri="{FF2B5EF4-FFF2-40B4-BE49-F238E27FC236}">
                  <a16:creationId xmlns:a16="http://schemas.microsoft.com/office/drawing/2014/main" id="{E8FF4481-1792-1DE6-4CB0-DC3159D95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7463" y="3793794"/>
              <a:ext cx="1317988" cy="143350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70694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476"/>
    </mc:Choice>
    <mc:Fallback xmlns="">
      <p:transition spd="slow" advTm="88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15B79-054A-A020-1ED6-E7E47E43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CE32B-D557-EE91-4789-D22FCF25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Ausschließende Daten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883ED-7B64-4EDD-142E-C5AACAE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Verknüpfung:</a:t>
            </a:r>
            <a:r>
              <a:rPr lang="de-DE" dirty="0"/>
              <a:t> LEFT JOIN</a:t>
            </a:r>
          </a:p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Unterabfrage:</a:t>
            </a:r>
            <a:r>
              <a:rPr lang="de-DE" dirty="0"/>
              <a:t> NOT EXISTS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ABECE8-39FE-3D4B-E770-8AF2540D51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LEFT JOIN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613E4D-E661-59F6-BB66-16E84E96DB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2.537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A4A6CD3-4B08-7631-F8D0-909339F9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NOT EXISTS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ED1B1DE-5A37-A590-459C-147D1A259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 1.899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6453B4F-D450-F2AA-688F-EAD65D02058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75 %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14:cNvPr>
              <p14:cNvContentPartPr/>
              <p14:nvPr/>
            </p14:nvContentPartPr>
            <p14:xfrm>
              <a:off x="7934849" y="2381792"/>
              <a:ext cx="1460360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E741EF8-300D-3ADB-8B0A-FFEA5A3BE66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19007" y="2318432"/>
                <a:ext cx="1492044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2AED4ADB-329E-B88E-1A88-ECAC8480132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30" y="6136428"/>
            <a:ext cx="419332" cy="424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772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65"/>
    </mc:Choice>
    <mc:Fallback xmlns="">
      <p:transition spd="slow" advTm="234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A87E4-C1D1-59CD-9FDE-D3ADF9137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8A21E-7E54-5C3D-5FD6-ECF9C0777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Tabellen-Felder verknüpfen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518892-2D10-BBB2-7FF4-BFE2C3F9CC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Long-Feld</a:t>
            </a:r>
          </a:p>
          <a:p>
            <a:r>
              <a:rPr lang="de-DE" dirty="0" err="1"/>
              <a:t>KurzerText</a:t>
            </a:r>
            <a:r>
              <a:rPr lang="de-DE" dirty="0"/>
              <a:t>-Feld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5D14541-88B8-1C7C-5966-E78ABC123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Long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F12B5F2-79A8-A058-AD8B-63528945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549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38E5388-E1DE-CEB6-E035-85D15E1E53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Text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A1A6197-FB6D-0D3D-C524-39785EF2F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4.662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6B8015F-078D-6387-5F87-E14B66E010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 849 %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14:cNvPr>
              <p14:cNvContentPartPr/>
              <p14:nvPr/>
            </p14:nvContentPartPr>
            <p14:xfrm>
              <a:off x="7945302" y="1980261"/>
              <a:ext cx="602592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CD73C4B1-9783-785F-F695-C17AA8A9041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29463" y="1916901"/>
                <a:ext cx="633910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Grafik 10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B568720B-1B78-37CE-EB78-B72F46BC012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7" y="6136428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9966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476"/>
    </mc:Choice>
    <mc:Fallback xmlns="">
      <p:transition spd="slow" advTm="85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8B000-D251-23C6-64CD-07B580709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474923"/>
          </a:xfrm>
        </p:spPr>
        <p:txBody>
          <a:bodyPr/>
          <a:lstStyle/>
          <a:p>
            <a:r>
              <a:rPr lang="de-DE" dirty="0"/>
              <a:t>Datenbank bedienen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085BF3ED-03BB-CA5D-864B-85BB6665A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7" y="1304925"/>
            <a:ext cx="11591926" cy="4895849"/>
          </a:xfrm>
        </p:spPr>
        <p:txBody>
          <a:bodyPr/>
          <a:lstStyle/>
          <a:p>
            <a:r>
              <a:rPr lang="de-DE" dirty="0"/>
              <a:t>Kategorie aktivieren</a:t>
            </a:r>
          </a:p>
          <a:p>
            <a:r>
              <a:rPr lang="de-DE" dirty="0"/>
              <a:t>Tastenkürzel nutzen</a:t>
            </a:r>
          </a:p>
          <a:p>
            <a:pPr lvl="1"/>
            <a:r>
              <a:rPr lang="de-DE" dirty="0"/>
              <a:t>&lt;F3&gt; startet Hauptformular</a:t>
            </a:r>
          </a:p>
          <a:p>
            <a:pPr lvl="1"/>
            <a:r>
              <a:rPr lang="de-DE" dirty="0"/>
              <a:t>&lt;F5&gt; aktualisiert Bildschirm und Mauszeiger</a:t>
            </a:r>
          </a:p>
          <a:p>
            <a:pPr lvl="1"/>
            <a:r>
              <a:rPr lang="de-DE" dirty="0"/>
              <a:t>&lt;F11&gt; zeigt Navigationsbereich</a:t>
            </a:r>
          </a:p>
          <a:p>
            <a:pPr lvl="1"/>
            <a:r>
              <a:rPr lang="de-DE" dirty="0"/>
              <a:t>&lt;Shift&gt;+&lt;F11&gt; zeigt Ribbons</a:t>
            </a:r>
          </a:p>
          <a:p>
            <a:pPr lvl="1"/>
            <a:r>
              <a:rPr lang="de-DE" dirty="0"/>
              <a:t>&lt;Strg&gt;+&lt;F11&gt; versteckt Ribbons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66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bldLvl="2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A87E4-C1D1-59CD-9FDE-D3ADF9137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8A21E-7E54-5C3D-5FD6-ECF9C0777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Tabellen verknüpfen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518892-2D10-BBB2-7FF4-BFE2C3F9CC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/>
              <a:t>INNER JOIN-Verknüpfung</a:t>
            </a:r>
          </a:p>
          <a:p>
            <a:r>
              <a:rPr lang="de-DE" dirty="0"/>
              <a:t>WHERE-Bedingung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5D14541-88B8-1C7C-5966-E78ABC123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INNER JOIN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F12B5F2-79A8-A058-AD8B-63528945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550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38E5388-E1DE-CEB6-E035-85D15E1E53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/>
              <a:t>WHERE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A1A6197-FB6D-0D3D-C524-39785EF2F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494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6B8015F-078D-6387-5F87-E14B66E010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 90 %</a:t>
            </a:r>
          </a:p>
        </p:txBody>
      </p:sp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441A525E-3785-151D-D9D7-25457D4234A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7" y="6136428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411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5"/>
    </mc:Choice>
    <mc:Fallback xmlns="">
      <p:transition spd="slow" advTm="9135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17F4F-6909-A619-7DD5-43BB21C51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1C42A35E-DA4A-EC77-CA50-F36176E11581}"/>
              </a:ext>
            </a:extLst>
          </p:cNvPr>
          <p:cNvSpPr/>
          <p:nvPr/>
        </p:nvSpPr>
        <p:spPr>
          <a:xfrm>
            <a:off x="750772" y="1655544"/>
            <a:ext cx="10684042" cy="3440331"/>
          </a:xfrm>
          <a:custGeom>
            <a:avLst/>
            <a:gdLst>
              <a:gd name="connsiteX0" fmla="*/ 0 w 10684042"/>
              <a:gd name="connsiteY0" fmla="*/ 0 h 3440331"/>
              <a:gd name="connsiteX1" fmla="*/ 273037 w 10684042"/>
              <a:gd name="connsiteY1" fmla="*/ 0 h 3440331"/>
              <a:gd name="connsiteX2" fmla="*/ 1080275 w 10684042"/>
              <a:gd name="connsiteY2" fmla="*/ 0 h 3440331"/>
              <a:gd name="connsiteX3" fmla="*/ 1887514 w 10684042"/>
              <a:gd name="connsiteY3" fmla="*/ 0 h 3440331"/>
              <a:gd name="connsiteX4" fmla="*/ 2374232 w 10684042"/>
              <a:gd name="connsiteY4" fmla="*/ 0 h 3440331"/>
              <a:gd name="connsiteX5" fmla="*/ 2967789 w 10684042"/>
              <a:gd name="connsiteY5" fmla="*/ 0 h 3440331"/>
              <a:gd name="connsiteX6" fmla="*/ 3775028 w 10684042"/>
              <a:gd name="connsiteY6" fmla="*/ 0 h 3440331"/>
              <a:gd name="connsiteX7" fmla="*/ 4475426 w 10684042"/>
              <a:gd name="connsiteY7" fmla="*/ 0 h 3440331"/>
              <a:gd name="connsiteX8" fmla="*/ 5175825 w 10684042"/>
              <a:gd name="connsiteY8" fmla="*/ 0 h 3440331"/>
              <a:gd name="connsiteX9" fmla="*/ 5769383 w 10684042"/>
              <a:gd name="connsiteY9" fmla="*/ 0 h 3440331"/>
              <a:gd name="connsiteX10" fmla="*/ 6042419 w 10684042"/>
              <a:gd name="connsiteY10" fmla="*/ 0 h 3440331"/>
              <a:gd name="connsiteX11" fmla="*/ 6635977 w 10684042"/>
              <a:gd name="connsiteY11" fmla="*/ 0 h 3440331"/>
              <a:gd name="connsiteX12" fmla="*/ 7336376 w 10684042"/>
              <a:gd name="connsiteY12" fmla="*/ 0 h 3440331"/>
              <a:gd name="connsiteX13" fmla="*/ 7823093 w 10684042"/>
              <a:gd name="connsiteY13" fmla="*/ 0 h 3440331"/>
              <a:gd name="connsiteX14" fmla="*/ 8202970 w 10684042"/>
              <a:gd name="connsiteY14" fmla="*/ 0 h 3440331"/>
              <a:gd name="connsiteX15" fmla="*/ 8582847 w 10684042"/>
              <a:gd name="connsiteY15" fmla="*/ 0 h 3440331"/>
              <a:gd name="connsiteX16" fmla="*/ 8962724 w 10684042"/>
              <a:gd name="connsiteY16" fmla="*/ 0 h 3440331"/>
              <a:gd name="connsiteX17" fmla="*/ 9342601 w 10684042"/>
              <a:gd name="connsiteY17" fmla="*/ 0 h 3440331"/>
              <a:gd name="connsiteX18" fmla="*/ 9615638 w 10684042"/>
              <a:gd name="connsiteY18" fmla="*/ 0 h 3440331"/>
              <a:gd name="connsiteX19" fmla="*/ 9888674 w 10684042"/>
              <a:gd name="connsiteY19" fmla="*/ 0 h 3440331"/>
              <a:gd name="connsiteX20" fmla="*/ 10684042 w 10684042"/>
              <a:gd name="connsiteY20" fmla="*/ 0 h 3440331"/>
              <a:gd name="connsiteX21" fmla="*/ 10684042 w 10684042"/>
              <a:gd name="connsiteY21" fmla="*/ 607792 h 3440331"/>
              <a:gd name="connsiteX22" fmla="*/ 10684042 w 10684042"/>
              <a:gd name="connsiteY22" fmla="*/ 1146777 h 3440331"/>
              <a:gd name="connsiteX23" fmla="*/ 10684042 w 10684042"/>
              <a:gd name="connsiteY23" fmla="*/ 1616956 h 3440331"/>
              <a:gd name="connsiteX24" fmla="*/ 10684042 w 10684042"/>
              <a:gd name="connsiteY24" fmla="*/ 2190344 h 3440331"/>
              <a:gd name="connsiteX25" fmla="*/ 10684042 w 10684042"/>
              <a:gd name="connsiteY25" fmla="*/ 2694926 h 3440331"/>
              <a:gd name="connsiteX26" fmla="*/ 10684042 w 10684042"/>
              <a:gd name="connsiteY26" fmla="*/ 3440331 h 3440331"/>
              <a:gd name="connsiteX27" fmla="*/ 10304165 w 10684042"/>
              <a:gd name="connsiteY27" fmla="*/ 3440331 h 3440331"/>
              <a:gd name="connsiteX28" fmla="*/ 9710607 w 10684042"/>
              <a:gd name="connsiteY28" fmla="*/ 3440331 h 3440331"/>
              <a:gd name="connsiteX29" fmla="*/ 9330730 w 10684042"/>
              <a:gd name="connsiteY29" fmla="*/ 3440331 h 3440331"/>
              <a:gd name="connsiteX30" fmla="*/ 8630332 w 10684042"/>
              <a:gd name="connsiteY30" fmla="*/ 3440331 h 3440331"/>
              <a:gd name="connsiteX31" fmla="*/ 8143614 w 10684042"/>
              <a:gd name="connsiteY31" fmla="*/ 3440331 h 3440331"/>
              <a:gd name="connsiteX32" fmla="*/ 7550056 w 10684042"/>
              <a:gd name="connsiteY32" fmla="*/ 3440331 h 3440331"/>
              <a:gd name="connsiteX33" fmla="*/ 6956498 w 10684042"/>
              <a:gd name="connsiteY33" fmla="*/ 3440331 h 3440331"/>
              <a:gd name="connsiteX34" fmla="*/ 6362941 w 10684042"/>
              <a:gd name="connsiteY34" fmla="*/ 3440331 h 3440331"/>
              <a:gd name="connsiteX35" fmla="*/ 5662542 w 10684042"/>
              <a:gd name="connsiteY35" fmla="*/ 3440331 h 3440331"/>
              <a:gd name="connsiteX36" fmla="*/ 5175825 w 10684042"/>
              <a:gd name="connsiteY36" fmla="*/ 3440331 h 3440331"/>
              <a:gd name="connsiteX37" fmla="*/ 4475426 w 10684042"/>
              <a:gd name="connsiteY37" fmla="*/ 3440331 h 3440331"/>
              <a:gd name="connsiteX38" fmla="*/ 3881869 w 10684042"/>
              <a:gd name="connsiteY38" fmla="*/ 3440331 h 3440331"/>
              <a:gd name="connsiteX39" fmla="*/ 3608832 w 10684042"/>
              <a:gd name="connsiteY39" fmla="*/ 3440331 h 3440331"/>
              <a:gd name="connsiteX40" fmla="*/ 3015274 w 10684042"/>
              <a:gd name="connsiteY40" fmla="*/ 3440331 h 3440331"/>
              <a:gd name="connsiteX41" fmla="*/ 2635397 w 10684042"/>
              <a:gd name="connsiteY41" fmla="*/ 3440331 h 3440331"/>
              <a:gd name="connsiteX42" fmla="*/ 1828158 w 10684042"/>
              <a:gd name="connsiteY42" fmla="*/ 3440331 h 3440331"/>
              <a:gd name="connsiteX43" fmla="*/ 1020920 w 10684042"/>
              <a:gd name="connsiteY43" fmla="*/ 3440331 h 3440331"/>
              <a:gd name="connsiteX44" fmla="*/ 747883 w 10684042"/>
              <a:gd name="connsiteY44" fmla="*/ 3440331 h 3440331"/>
              <a:gd name="connsiteX45" fmla="*/ 0 w 10684042"/>
              <a:gd name="connsiteY45" fmla="*/ 3440331 h 3440331"/>
              <a:gd name="connsiteX46" fmla="*/ 0 w 10684042"/>
              <a:gd name="connsiteY46" fmla="*/ 2866943 h 3440331"/>
              <a:gd name="connsiteX47" fmla="*/ 0 w 10684042"/>
              <a:gd name="connsiteY47" fmla="*/ 2259151 h 3440331"/>
              <a:gd name="connsiteX48" fmla="*/ 0 w 10684042"/>
              <a:gd name="connsiteY48" fmla="*/ 1616956 h 3440331"/>
              <a:gd name="connsiteX49" fmla="*/ 0 w 10684042"/>
              <a:gd name="connsiteY49" fmla="*/ 1077970 h 3440331"/>
              <a:gd name="connsiteX50" fmla="*/ 0 w 10684042"/>
              <a:gd name="connsiteY50" fmla="*/ 607792 h 3440331"/>
              <a:gd name="connsiteX51" fmla="*/ 0 w 10684042"/>
              <a:gd name="connsiteY51" fmla="*/ 0 h 3440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684042" h="3440331" fill="none" extrusionOk="0">
                <a:moveTo>
                  <a:pt x="0" y="0"/>
                </a:moveTo>
                <a:cubicBezTo>
                  <a:pt x="89516" y="-31694"/>
                  <a:pt x="153357" y="22963"/>
                  <a:pt x="273037" y="0"/>
                </a:cubicBezTo>
                <a:cubicBezTo>
                  <a:pt x="392717" y="-22963"/>
                  <a:pt x="686642" y="91109"/>
                  <a:pt x="1080275" y="0"/>
                </a:cubicBezTo>
                <a:cubicBezTo>
                  <a:pt x="1473908" y="-91109"/>
                  <a:pt x="1495486" y="27039"/>
                  <a:pt x="1887514" y="0"/>
                </a:cubicBezTo>
                <a:cubicBezTo>
                  <a:pt x="2279542" y="-27039"/>
                  <a:pt x="2189904" y="56291"/>
                  <a:pt x="2374232" y="0"/>
                </a:cubicBezTo>
                <a:cubicBezTo>
                  <a:pt x="2558560" y="-56291"/>
                  <a:pt x="2705189" y="19465"/>
                  <a:pt x="2967789" y="0"/>
                </a:cubicBezTo>
                <a:cubicBezTo>
                  <a:pt x="3230389" y="-19465"/>
                  <a:pt x="3414463" y="91729"/>
                  <a:pt x="3775028" y="0"/>
                </a:cubicBezTo>
                <a:cubicBezTo>
                  <a:pt x="4135593" y="-91729"/>
                  <a:pt x="4165148" y="448"/>
                  <a:pt x="4475426" y="0"/>
                </a:cubicBezTo>
                <a:cubicBezTo>
                  <a:pt x="4785704" y="-448"/>
                  <a:pt x="5002905" y="44906"/>
                  <a:pt x="5175825" y="0"/>
                </a:cubicBezTo>
                <a:cubicBezTo>
                  <a:pt x="5348745" y="-44906"/>
                  <a:pt x="5585764" y="53700"/>
                  <a:pt x="5769383" y="0"/>
                </a:cubicBezTo>
                <a:cubicBezTo>
                  <a:pt x="5953002" y="-53700"/>
                  <a:pt x="5937550" y="26807"/>
                  <a:pt x="6042419" y="0"/>
                </a:cubicBezTo>
                <a:cubicBezTo>
                  <a:pt x="6147288" y="-26807"/>
                  <a:pt x="6400754" y="45586"/>
                  <a:pt x="6635977" y="0"/>
                </a:cubicBezTo>
                <a:cubicBezTo>
                  <a:pt x="6871200" y="-45586"/>
                  <a:pt x="7079021" y="60397"/>
                  <a:pt x="7336376" y="0"/>
                </a:cubicBezTo>
                <a:cubicBezTo>
                  <a:pt x="7593731" y="-60397"/>
                  <a:pt x="7648859" y="21335"/>
                  <a:pt x="7823093" y="0"/>
                </a:cubicBezTo>
                <a:cubicBezTo>
                  <a:pt x="7997327" y="-21335"/>
                  <a:pt x="8063670" y="28227"/>
                  <a:pt x="8202970" y="0"/>
                </a:cubicBezTo>
                <a:cubicBezTo>
                  <a:pt x="8342270" y="-28227"/>
                  <a:pt x="8415359" y="36434"/>
                  <a:pt x="8582847" y="0"/>
                </a:cubicBezTo>
                <a:cubicBezTo>
                  <a:pt x="8750335" y="-36434"/>
                  <a:pt x="8775413" y="22675"/>
                  <a:pt x="8962724" y="0"/>
                </a:cubicBezTo>
                <a:cubicBezTo>
                  <a:pt x="9150035" y="-22675"/>
                  <a:pt x="9165524" y="28102"/>
                  <a:pt x="9342601" y="0"/>
                </a:cubicBezTo>
                <a:cubicBezTo>
                  <a:pt x="9519678" y="-28102"/>
                  <a:pt x="9507353" y="1045"/>
                  <a:pt x="9615638" y="0"/>
                </a:cubicBezTo>
                <a:cubicBezTo>
                  <a:pt x="9723923" y="-1045"/>
                  <a:pt x="9800259" y="20870"/>
                  <a:pt x="9888674" y="0"/>
                </a:cubicBezTo>
                <a:cubicBezTo>
                  <a:pt x="9977089" y="-20870"/>
                  <a:pt x="10458702" y="24334"/>
                  <a:pt x="10684042" y="0"/>
                </a:cubicBezTo>
                <a:cubicBezTo>
                  <a:pt x="10752849" y="170078"/>
                  <a:pt x="10663519" y="475903"/>
                  <a:pt x="10684042" y="607792"/>
                </a:cubicBezTo>
                <a:cubicBezTo>
                  <a:pt x="10704565" y="739681"/>
                  <a:pt x="10629458" y="877342"/>
                  <a:pt x="10684042" y="1146777"/>
                </a:cubicBezTo>
                <a:cubicBezTo>
                  <a:pt x="10738626" y="1416212"/>
                  <a:pt x="10683574" y="1418418"/>
                  <a:pt x="10684042" y="1616956"/>
                </a:cubicBezTo>
                <a:cubicBezTo>
                  <a:pt x="10684510" y="1815494"/>
                  <a:pt x="10634616" y="1929894"/>
                  <a:pt x="10684042" y="2190344"/>
                </a:cubicBezTo>
                <a:cubicBezTo>
                  <a:pt x="10733468" y="2450794"/>
                  <a:pt x="10675467" y="2519712"/>
                  <a:pt x="10684042" y="2694926"/>
                </a:cubicBezTo>
                <a:cubicBezTo>
                  <a:pt x="10692617" y="2870140"/>
                  <a:pt x="10673824" y="3157990"/>
                  <a:pt x="10684042" y="3440331"/>
                </a:cubicBezTo>
                <a:cubicBezTo>
                  <a:pt x="10567105" y="3456427"/>
                  <a:pt x="10492673" y="3427509"/>
                  <a:pt x="10304165" y="3440331"/>
                </a:cubicBezTo>
                <a:cubicBezTo>
                  <a:pt x="10115657" y="3453153"/>
                  <a:pt x="9991826" y="3424417"/>
                  <a:pt x="9710607" y="3440331"/>
                </a:cubicBezTo>
                <a:cubicBezTo>
                  <a:pt x="9429388" y="3456245"/>
                  <a:pt x="9476284" y="3435505"/>
                  <a:pt x="9330730" y="3440331"/>
                </a:cubicBezTo>
                <a:cubicBezTo>
                  <a:pt x="9185176" y="3445157"/>
                  <a:pt x="8954169" y="3415880"/>
                  <a:pt x="8630332" y="3440331"/>
                </a:cubicBezTo>
                <a:cubicBezTo>
                  <a:pt x="8306495" y="3464782"/>
                  <a:pt x="8384274" y="3412285"/>
                  <a:pt x="8143614" y="3440331"/>
                </a:cubicBezTo>
                <a:cubicBezTo>
                  <a:pt x="7902954" y="3468377"/>
                  <a:pt x="7838942" y="3405477"/>
                  <a:pt x="7550056" y="3440331"/>
                </a:cubicBezTo>
                <a:cubicBezTo>
                  <a:pt x="7261170" y="3475185"/>
                  <a:pt x="7144460" y="3396094"/>
                  <a:pt x="6956498" y="3440331"/>
                </a:cubicBezTo>
                <a:cubicBezTo>
                  <a:pt x="6768536" y="3484568"/>
                  <a:pt x="6566989" y="3391508"/>
                  <a:pt x="6362941" y="3440331"/>
                </a:cubicBezTo>
                <a:cubicBezTo>
                  <a:pt x="6158893" y="3489154"/>
                  <a:pt x="5944674" y="3356507"/>
                  <a:pt x="5662542" y="3440331"/>
                </a:cubicBezTo>
                <a:cubicBezTo>
                  <a:pt x="5380410" y="3524155"/>
                  <a:pt x="5310558" y="3389490"/>
                  <a:pt x="5175825" y="3440331"/>
                </a:cubicBezTo>
                <a:cubicBezTo>
                  <a:pt x="5041092" y="3491172"/>
                  <a:pt x="4821848" y="3371074"/>
                  <a:pt x="4475426" y="3440331"/>
                </a:cubicBezTo>
                <a:cubicBezTo>
                  <a:pt x="4129004" y="3509588"/>
                  <a:pt x="4115661" y="3372932"/>
                  <a:pt x="3881869" y="3440331"/>
                </a:cubicBezTo>
                <a:cubicBezTo>
                  <a:pt x="3648077" y="3507730"/>
                  <a:pt x="3706223" y="3434881"/>
                  <a:pt x="3608832" y="3440331"/>
                </a:cubicBezTo>
                <a:cubicBezTo>
                  <a:pt x="3511441" y="3445781"/>
                  <a:pt x="3265247" y="3437598"/>
                  <a:pt x="3015274" y="3440331"/>
                </a:cubicBezTo>
                <a:cubicBezTo>
                  <a:pt x="2765301" y="3443064"/>
                  <a:pt x="2728738" y="3418020"/>
                  <a:pt x="2635397" y="3440331"/>
                </a:cubicBezTo>
                <a:cubicBezTo>
                  <a:pt x="2542056" y="3462642"/>
                  <a:pt x="2108188" y="3439229"/>
                  <a:pt x="1828158" y="3440331"/>
                </a:cubicBezTo>
                <a:cubicBezTo>
                  <a:pt x="1548128" y="3441433"/>
                  <a:pt x="1272658" y="3418250"/>
                  <a:pt x="1020920" y="3440331"/>
                </a:cubicBezTo>
                <a:cubicBezTo>
                  <a:pt x="769182" y="3462412"/>
                  <a:pt x="834745" y="3435569"/>
                  <a:pt x="747883" y="3440331"/>
                </a:cubicBezTo>
                <a:cubicBezTo>
                  <a:pt x="661021" y="3445093"/>
                  <a:pt x="218705" y="3378067"/>
                  <a:pt x="0" y="3440331"/>
                </a:cubicBezTo>
                <a:cubicBezTo>
                  <a:pt x="-49518" y="3274182"/>
                  <a:pt x="30035" y="3144949"/>
                  <a:pt x="0" y="2866943"/>
                </a:cubicBezTo>
                <a:cubicBezTo>
                  <a:pt x="-30035" y="2588937"/>
                  <a:pt x="30222" y="2518265"/>
                  <a:pt x="0" y="2259151"/>
                </a:cubicBezTo>
                <a:cubicBezTo>
                  <a:pt x="-30222" y="2000037"/>
                  <a:pt x="65841" y="1872384"/>
                  <a:pt x="0" y="1616956"/>
                </a:cubicBezTo>
                <a:cubicBezTo>
                  <a:pt x="-65841" y="1361528"/>
                  <a:pt x="40526" y="1212347"/>
                  <a:pt x="0" y="1077970"/>
                </a:cubicBezTo>
                <a:cubicBezTo>
                  <a:pt x="-40526" y="943593"/>
                  <a:pt x="10388" y="766023"/>
                  <a:pt x="0" y="607792"/>
                </a:cubicBezTo>
                <a:cubicBezTo>
                  <a:pt x="-10388" y="449561"/>
                  <a:pt x="53551" y="215805"/>
                  <a:pt x="0" y="0"/>
                </a:cubicBezTo>
                <a:close/>
              </a:path>
              <a:path w="10684042" h="3440331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06333" y="180722"/>
                  <a:pt x="10681111" y="449136"/>
                  <a:pt x="10684042" y="607792"/>
                </a:cubicBezTo>
                <a:cubicBezTo>
                  <a:pt x="10686973" y="766448"/>
                  <a:pt x="10621403" y="920704"/>
                  <a:pt x="10684042" y="1215584"/>
                </a:cubicBezTo>
                <a:cubicBezTo>
                  <a:pt x="10746681" y="1510464"/>
                  <a:pt x="10683637" y="1531016"/>
                  <a:pt x="10684042" y="1788972"/>
                </a:cubicBezTo>
                <a:cubicBezTo>
                  <a:pt x="10684447" y="2046928"/>
                  <a:pt x="10657149" y="2079434"/>
                  <a:pt x="10684042" y="2327957"/>
                </a:cubicBezTo>
                <a:cubicBezTo>
                  <a:pt x="10710935" y="2576481"/>
                  <a:pt x="10619307" y="3065687"/>
                  <a:pt x="10684042" y="3440331"/>
                </a:cubicBezTo>
                <a:cubicBezTo>
                  <a:pt x="10548117" y="3457348"/>
                  <a:pt x="10456552" y="3438477"/>
                  <a:pt x="10304165" y="3440331"/>
                </a:cubicBezTo>
                <a:cubicBezTo>
                  <a:pt x="10151778" y="3442185"/>
                  <a:pt x="9707463" y="3366921"/>
                  <a:pt x="9496926" y="3440331"/>
                </a:cubicBezTo>
                <a:cubicBezTo>
                  <a:pt x="9286389" y="3513741"/>
                  <a:pt x="9072157" y="3414833"/>
                  <a:pt x="8796528" y="3440331"/>
                </a:cubicBezTo>
                <a:cubicBezTo>
                  <a:pt x="8520899" y="3465829"/>
                  <a:pt x="8445112" y="3433387"/>
                  <a:pt x="8096130" y="3440331"/>
                </a:cubicBezTo>
                <a:cubicBezTo>
                  <a:pt x="7747148" y="3447275"/>
                  <a:pt x="7956022" y="3421771"/>
                  <a:pt x="7823093" y="3440331"/>
                </a:cubicBezTo>
                <a:cubicBezTo>
                  <a:pt x="7690164" y="3458891"/>
                  <a:pt x="7631944" y="3413737"/>
                  <a:pt x="7550056" y="3440331"/>
                </a:cubicBezTo>
                <a:cubicBezTo>
                  <a:pt x="7468168" y="3466925"/>
                  <a:pt x="7210524" y="3415380"/>
                  <a:pt x="6956498" y="3440331"/>
                </a:cubicBezTo>
                <a:cubicBezTo>
                  <a:pt x="6702472" y="3465282"/>
                  <a:pt x="6495126" y="3426255"/>
                  <a:pt x="6362941" y="3440331"/>
                </a:cubicBezTo>
                <a:cubicBezTo>
                  <a:pt x="6230756" y="3454407"/>
                  <a:pt x="5807069" y="3364593"/>
                  <a:pt x="5662542" y="3440331"/>
                </a:cubicBezTo>
                <a:cubicBezTo>
                  <a:pt x="5518015" y="3516069"/>
                  <a:pt x="5224924" y="3423888"/>
                  <a:pt x="4855304" y="3440331"/>
                </a:cubicBezTo>
                <a:cubicBezTo>
                  <a:pt x="4485684" y="3456774"/>
                  <a:pt x="4480397" y="3406701"/>
                  <a:pt x="4261746" y="3440331"/>
                </a:cubicBezTo>
                <a:cubicBezTo>
                  <a:pt x="4043095" y="3473961"/>
                  <a:pt x="3899719" y="3425705"/>
                  <a:pt x="3775028" y="3440331"/>
                </a:cubicBezTo>
                <a:cubicBezTo>
                  <a:pt x="3650337" y="3454957"/>
                  <a:pt x="3433306" y="3374007"/>
                  <a:pt x="3181470" y="3440331"/>
                </a:cubicBezTo>
                <a:cubicBezTo>
                  <a:pt x="2929634" y="3506655"/>
                  <a:pt x="2948532" y="3395567"/>
                  <a:pt x="2801593" y="3440331"/>
                </a:cubicBezTo>
                <a:cubicBezTo>
                  <a:pt x="2654654" y="3485095"/>
                  <a:pt x="2592594" y="3418868"/>
                  <a:pt x="2528557" y="3440331"/>
                </a:cubicBezTo>
                <a:cubicBezTo>
                  <a:pt x="2464520" y="3461794"/>
                  <a:pt x="2060068" y="3383751"/>
                  <a:pt x="1934999" y="3440331"/>
                </a:cubicBezTo>
                <a:cubicBezTo>
                  <a:pt x="1809930" y="3496911"/>
                  <a:pt x="1666985" y="3396113"/>
                  <a:pt x="1555122" y="3440331"/>
                </a:cubicBezTo>
                <a:cubicBezTo>
                  <a:pt x="1443259" y="3484549"/>
                  <a:pt x="1100667" y="3376392"/>
                  <a:pt x="854723" y="3440331"/>
                </a:cubicBezTo>
                <a:cubicBezTo>
                  <a:pt x="608779" y="3504270"/>
                  <a:pt x="639229" y="3429720"/>
                  <a:pt x="581687" y="3440331"/>
                </a:cubicBezTo>
                <a:cubicBezTo>
                  <a:pt x="524145" y="3450942"/>
                  <a:pt x="276822" y="3435699"/>
                  <a:pt x="0" y="3440331"/>
                </a:cubicBezTo>
                <a:cubicBezTo>
                  <a:pt x="-12838" y="3244723"/>
                  <a:pt x="54650" y="3055980"/>
                  <a:pt x="0" y="2935749"/>
                </a:cubicBezTo>
                <a:cubicBezTo>
                  <a:pt x="-54650" y="2815518"/>
                  <a:pt x="51653" y="2452122"/>
                  <a:pt x="0" y="2327957"/>
                </a:cubicBezTo>
                <a:cubicBezTo>
                  <a:pt x="-51653" y="2203792"/>
                  <a:pt x="51814" y="1977211"/>
                  <a:pt x="0" y="1720166"/>
                </a:cubicBezTo>
                <a:cubicBezTo>
                  <a:pt x="-51814" y="1463121"/>
                  <a:pt x="16081" y="1351084"/>
                  <a:pt x="0" y="1181180"/>
                </a:cubicBezTo>
                <a:cubicBezTo>
                  <a:pt x="-16081" y="1011276"/>
                  <a:pt x="14070" y="751820"/>
                  <a:pt x="0" y="573389"/>
                </a:cubicBezTo>
                <a:cubicBezTo>
                  <a:pt x="-14070" y="394958"/>
                  <a:pt x="39257" y="25654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5FECFD1-1FFC-3815-5B23-090256EB8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Tabellen verknüpfen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13B3B797-8EB0-C580-30DA-6EEDBEFB490D}"/>
              </a:ext>
            </a:extLst>
          </p:cNvPr>
          <p:cNvGraphicFramePr>
            <a:graphicFrameLocks noGrp="1"/>
          </p:cNvGraphicFramePr>
          <p:nvPr/>
        </p:nvGraphicFramePr>
        <p:xfrm>
          <a:off x="938426" y="1808163"/>
          <a:ext cx="10315160" cy="3108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662274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3013364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639522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Verknüpfung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</a:rPr>
                        <a:t>Ohne Verknüpfung</a:t>
                      </a:r>
                      <a:endParaRPr lang="de-DE" sz="2800" i="0" dirty="0">
                        <a:latin typeface="+mj-lt"/>
                        <a:ea typeface="Source Sans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+mj-lt"/>
                          <a:ea typeface="Source Sans Pro" panose="020B0503030403020204" pitchFamily="34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i="0" dirty="0">
                          <a:latin typeface="+mj-lt"/>
                          <a:ea typeface="Source Sans Pro" panose="020B0503030403020204" pitchFamily="34" charset="0"/>
                        </a:rPr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14586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INNER JOIN-Verknüpfung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WHERE-Bedingung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494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470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888216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IN (Liste)-Bedingung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889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878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9538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EXISTS (Liste)-Bedingung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382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395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1090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089ED9DC-81FF-E9EC-25DF-4E45C759B5D0}"/>
                  </a:ext>
                </a:extLst>
              </p14:cNvPr>
              <p14:cNvContentPartPr/>
              <p14:nvPr/>
            </p14:nvContentPartPr>
            <p14:xfrm>
              <a:off x="10463645" y="3490307"/>
              <a:ext cx="692036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089ED9DC-81FF-E9EC-25DF-4E45C759B5D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447811" y="3426947"/>
                <a:ext cx="723705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63E3B2A6-8897-3518-E996-87DC6A4DD1C1}"/>
                  </a:ext>
                </a:extLst>
              </p14:cNvPr>
              <p14:cNvContentPartPr/>
              <p14:nvPr/>
            </p14:nvContentPartPr>
            <p14:xfrm>
              <a:off x="10502145" y="4483140"/>
              <a:ext cx="692036" cy="2606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63E3B2A6-8897-3518-E996-87DC6A4DD1C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86311" y="4419780"/>
                <a:ext cx="723705" cy="38736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Rechteckige Legende 3">
            <a:extLst>
              <a:ext uri="{FF2B5EF4-FFF2-40B4-BE49-F238E27FC236}">
                <a16:creationId xmlns:a16="http://schemas.microsoft.com/office/drawing/2014/main" id="{81D5C2C0-D9E8-CC68-FAC1-4C8E622AB16A}"/>
              </a:ext>
            </a:extLst>
          </p:cNvPr>
          <p:cNvSpPr/>
          <p:nvPr/>
        </p:nvSpPr>
        <p:spPr>
          <a:xfrm>
            <a:off x="4544809" y="3039583"/>
            <a:ext cx="2743608" cy="336126"/>
          </a:xfrm>
          <a:custGeom>
            <a:avLst/>
            <a:gdLst>
              <a:gd name="connsiteX0" fmla="*/ 0 w 2743608"/>
              <a:gd name="connsiteY0" fmla="*/ 0 h 336126"/>
              <a:gd name="connsiteX1" fmla="*/ 565488 w 2743608"/>
              <a:gd name="connsiteY1" fmla="*/ 0 h 336126"/>
              <a:gd name="connsiteX2" fmla="*/ 1050954 w 2743608"/>
              <a:gd name="connsiteY2" fmla="*/ 0 h 336126"/>
              <a:gd name="connsiteX3" fmla="*/ 1600438 w 2743608"/>
              <a:gd name="connsiteY3" fmla="*/ 0 h 336126"/>
              <a:gd name="connsiteX4" fmla="*/ 1600438 w 2743608"/>
              <a:gd name="connsiteY4" fmla="*/ 0 h 336126"/>
              <a:gd name="connsiteX5" fmla="*/ 1929671 w 2743608"/>
              <a:gd name="connsiteY5" fmla="*/ 0 h 336126"/>
              <a:gd name="connsiteX6" fmla="*/ 2286340 w 2743608"/>
              <a:gd name="connsiteY6" fmla="*/ 0 h 336126"/>
              <a:gd name="connsiteX7" fmla="*/ 2743608 w 2743608"/>
              <a:gd name="connsiteY7" fmla="*/ 0 h 336126"/>
              <a:gd name="connsiteX8" fmla="*/ 2743608 w 2743608"/>
              <a:gd name="connsiteY8" fmla="*/ 196074 h 336126"/>
              <a:gd name="connsiteX9" fmla="*/ 2743608 w 2743608"/>
              <a:gd name="connsiteY9" fmla="*/ 196074 h 336126"/>
              <a:gd name="connsiteX10" fmla="*/ 2743608 w 2743608"/>
              <a:gd name="connsiteY10" fmla="*/ 280105 h 336126"/>
              <a:gd name="connsiteX11" fmla="*/ 2743608 w 2743608"/>
              <a:gd name="connsiteY11" fmla="*/ 336126 h 336126"/>
              <a:gd name="connsiteX12" fmla="*/ 2286340 w 2743608"/>
              <a:gd name="connsiteY12" fmla="*/ 336126 h 336126"/>
              <a:gd name="connsiteX13" fmla="*/ 2751834 w 2743608"/>
              <a:gd name="connsiteY13" fmla="*/ 473920 h 336126"/>
              <a:gd name="connsiteX14" fmla="*/ 3199074 w 2743608"/>
              <a:gd name="connsiteY14" fmla="*/ 606311 h 336126"/>
              <a:gd name="connsiteX15" fmla="*/ 2698168 w 2743608"/>
              <a:gd name="connsiteY15" fmla="*/ 521653 h 336126"/>
              <a:gd name="connsiteX16" fmla="*/ 2133317 w 2743608"/>
              <a:gd name="connsiteY16" fmla="*/ 426188 h 336126"/>
              <a:gd name="connsiteX17" fmla="*/ 1600438 w 2743608"/>
              <a:gd name="connsiteY17" fmla="*/ 336126 h 336126"/>
              <a:gd name="connsiteX18" fmla="*/ 1050954 w 2743608"/>
              <a:gd name="connsiteY18" fmla="*/ 336126 h 336126"/>
              <a:gd name="connsiteX19" fmla="*/ 517475 w 2743608"/>
              <a:gd name="connsiteY19" fmla="*/ 336126 h 336126"/>
              <a:gd name="connsiteX20" fmla="*/ 0 w 2743608"/>
              <a:gd name="connsiteY20" fmla="*/ 336126 h 336126"/>
              <a:gd name="connsiteX21" fmla="*/ 0 w 2743608"/>
              <a:gd name="connsiteY21" fmla="*/ 280105 h 336126"/>
              <a:gd name="connsiteX22" fmla="*/ 0 w 2743608"/>
              <a:gd name="connsiteY22" fmla="*/ 196074 h 336126"/>
              <a:gd name="connsiteX23" fmla="*/ 0 w 2743608"/>
              <a:gd name="connsiteY23" fmla="*/ 196074 h 336126"/>
              <a:gd name="connsiteX24" fmla="*/ 0 w 2743608"/>
              <a:gd name="connsiteY24" fmla="*/ 0 h 33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43608" h="336126" fill="none" extrusionOk="0">
                <a:moveTo>
                  <a:pt x="0" y="0"/>
                </a:moveTo>
                <a:cubicBezTo>
                  <a:pt x="179224" y="-2481"/>
                  <a:pt x="385036" y="33762"/>
                  <a:pt x="565488" y="0"/>
                </a:cubicBezTo>
                <a:cubicBezTo>
                  <a:pt x="745940" y="-33762"/>
                  <a:pt x="847249" y="20632"/>
                  <a:pt x="1050954" y="0"/>
                </a:cubicBezTo>
                <a:cubicBezTo>
                  <a:pt x="1254659" y="-20632"/>
                  <a:pt x="1426189" y="53515"/>
                  <a:pt x="1600438" y="0"/>
                </a:cubicBezTo>
                <a:lnTo>
                  <a:pt x="1600438" y="0"/>
                </a:lnTo>
                <a:cubicBezTo>
                  <a:pt x="1745563" y="-6970"/>
                  <a:pt x="1846434" y="2070"/>
                  <a:pt x="1929671" y="0"/>
                </a:cubicBezTo>
                <a:cubicBezTo>
                  <a:pt x="2012908" y="-2070"/>
                  <a:pt x="2141211" y="2948"/>
                  <a:pt x="2286340" y="0"/>
                </a:cubicBezTo>
                <a:cubicBezTo>
                  <a:pt x="2435357" y="-2515"/>
                  <a:pt x="2565772" y="51221"/>
                  <a:pt x="2743608" y="0"/>
                </a:cubicBezTo>
                <a:cubicBezTo>
                  <a:pt x="2763898" y="92614"/>
                  <a:pt x="2738256" y="145264"/>
                  <a:pt x="2743608" y="196074"/>
                </a:cubicBezTo>
                <a:lnTo>
                  <a:pt x="2743608" y="196074"/>
                </a:lnTo>
                <a:cubicBezTo>
                  <a:pt x="2751699" y="233479"/>
                  <a:pt x="2735107" y="243601"/>
                  <a:pt x="2743608" y="280105"/>
                </a:cubicBezTo>
                <a:cubicBezTo>
                  <a:pt x="2747256" y="306343"/>
                  <a:pt x="2740982" y="311603"/>
                  <a:pt x="2743608" y="336126"/>
                </a:cubicBezTo>
                <a:cubicBezTo>
                  <a:pt x="2563902" y="345831"/>
                  <a:pt x="2462014" y="310187"/>
                  <a:pt x="2286340" y="336126"/>
                </a:cubicBezTo>
                <a:cubicBezTo>
                  <a:pt x="2447947" y="368382"/>
                  <a:pt x="2566224" y="471295"/>
                  <a:pt x="2751834" y="473920"/>
                </a:cubicBezTo>
                <a:cubicBezTo>
                  <a:pt x="2937444" y="476545"/>
                  <a:pt x="2975672" y="561559"/>
                  <a:pt x="3199074" y="606311"/>
                </a:cubicBezTo>
                <a:cubicBezTo>
                  <a:pt x="3072857" y="643096"/>
                  <a:pt x="2823509" y="495471"/>
                  <a:pt x="2698168" y="521653"/>
                </a:cubicBezTo>
                <a:cubicBezTo>
                  <a:pt x="2572827" y="547835"/>
                  <a:pt x="2362894" y="434956"/>
                  <a:pt x="2133317" y="426188"/>
                </a:cubicBezTo>
                <a:cubicBezTo>
                  <a:pt x="1903740" y="417420"/>
                  <a:pt x="1775527" y="363972"/>
                  <a:pt x="1600438" y="336126"/>
                </a:cubicBezTo>
                <a:cubicBezTo>
                  <a:pt x="1422307" y="375082"/>
                  <a:pt x="1321274" y="288507"/>
                  <a:pt x="1050954" y="336126"/>
                </a:cubicBezTo>
                <a:cubicBezTo>
                  <a:pt x="780634" y="383745"/>
                  <a:pt x="725226" y="332143"/>
                  <a:pt x="517475" y="336126"/>
                </a:cubicBezTo>
                <a:cubicBezTo>
                  <a:pt x="309724" y="340109"/>
                  <a:pt x="128215" y="314954"/>
                  <a:pt x="0" y="336126"/>
                </a:cubicBezTo>
                <a:cubicBezTo>
                  <a:pt x="-5038" y="320983"/>
                  <a:pt x="6426" y="304507"/>
                  <a:pt x="0" y="280105"/>
                </a:cubicBezTo>
                <a:cubicBezTo>
                  <a:pt x="-4804" y="243678"/>
                  <a:pt x="7877" y="233198"/>
                  <a:pt x="0" y="196074"/>
                </a:cubicBezTo>
                <a:lnTo>
                  <a:pt x="0" y="196074"/>
                </a:lnTo>
                <a:cubicBezTo>
                  <a:pt x="-18301" y="108257"/>
                  <a:pt x="3243" y="95392"/>
                  <a:pt x="0" y="0"/>
                </a:cubicBezTo>
                <a:close/>
              </a:path>
              <a:path w="2743608" h="336126" stroke="0" extrusionOk="0">
                <a:moveTo>
                  <a:pt x="0" y="0"/>
                </a:moveTo>
                <a:cubicBezTo>
                  <a:pt x="151415" y="-8313"/>
                  <a:pt x="318538" y="15813"/>
                  <a:pt x="501471" y="0"/>
                </a:cubicBezTo>
                <a:cubicBezTo>
                  <a:pt x="684404" y="-15813"/>
                  <a:pt x="888433" y="13164"/>
                  <a:pt x="986937" y="0"/>
                </a:cubicBezTo>
                <a:cubicBezTo>
                  <a:pt x="1085441" y="-13164"/>
                  <a:pt x="1389309" y="46965"/>
                  <a:pt x="1600438" y="0"/>
                </a:cubicBezTo>
                <a:lnTo>
                  <a:pt x="1600438" y="0"/>
                </a:lnTo>
                <a:cubicBezTo>
                  <a:pt x="1727554" y="-3926"/>
                  <a:pt x="1803994" y="19309"/>
                  <a:pt x="1943389" y="0"/>
                </a:cubicBezTo>
                <a:cubicBezTo>
                  <a:pt x="2082784" y="-19309"/>
                  <a:pt x="2154168" y="33037"/>
                  <a:pt x="2286340" y="0"/>
                </a:cubicBezTo>
                <a:cubicBezTo>
                  <a:pt x="2468322" y="-157"/>
                  <a:pt x="2567920" y="41099"/>
                  <a:pt x="2743608" y="0"/>
                </a:cubicBezTo>
                <a:cubicBezTo>
                  <a:pt x="2746272" y="80176"/>
                  <a:pt x="2726400" y="156661"/>
                  <a:pt x="2743608" y="196074"/>
                </a:cubicBezTo>
                <a:lnTo>
                  <a:pt x="2743608" y="196074"/>
                </a:lnTo>
                <a:cubicBezTo>
                  <a:pt x="2750716" y="224656"/>
                  <a:pt x="2737808" y="242669"/>
                  <a:pt x="2743608" y="280105"/>
                </a:cubicBezTo>
                <a:cubicBezTo>
                  <a:pt x="2744880" y="295470"/>
                  <a:pt x="2740754" y="314945"/>
                  <a:pt x="2743608" y="336126"/>
                </a:cubicBezTo>
                <a:cubicBezTo>
                  <a:pt x="2646652" y="375817"/>
                  <a:pt x="2412673" y="282412"/>
                  <a:pt x="2286340" y="336126"/>
                </a:cubicBezTo>
                <a:cubicBezTo>
                  <a:pt x="2444389" y="362124"/>
                  <a:pt x="2555492" y="465395"/>
                  <a:pt x="2724452" y="465815"/>
                </a:cubicBezTo>
                <a:cubicBezTo>
                  <a:pt x="2893412" y="466235"/>
                  <a:pt x="3021687" y="571408"/>
                  <a:pt x="3199074" y="606311"/>
                </a:cubicBezTo>
                <a:cubicBezTo>
                  <a:pt x="2990528" y="607402"/>
                  <a:pt x="2847851" y="538844"/>
                  <a:pt x="2714154" y="524355"/>
                </a:cubicBezTo>
                <a:cubicBezTo>
                  <a:pt x="2580457" y="509866"/>
                  <a:pt x="2399252" y="409406"/>
                  <a:pt x="2165289" y="431591"/>
                </a:cubicBezTo>
                <a:cubicBezTo>
                  <a:pt x="1931326" y="453777"/>
                  <a:pt x="1744147" y="343782"/>
                  <a:pt x="1600438" y="336126"/>
                </a:cubicBezTo>
                <a:cubicBezTo>
                  <a:pt x="1340803" y="358263"/>
                  <a:pt x="1279177" y="331843"/>
                  <a:pt x="1066959" y="336126"/>
                </a:cubicBezTo>
                <a:cubicBezTo>
                  <a:pt x="854741" y="340409"/>
                  <a:pt x="680970" y="312267"/>
                  <a:pt x="501471" y="336126"/>
                </a:cubicBezTo>
                <a:cubicBezTo>
                  <a:pt x="321972" y="359985"/>
                  <a:pt x="229349" y="294264"/>
                  <a:pt x="0" y="336126"/>
                </a:cubicBezTo>
                <a:cubicBezTo>
                  <a:pt x="-6574" y="320955"/>
                  <a:pt x="5571" y="301673"/>
                  <a:pt x="0" y="280105"/>
                </a:cubicBezTo>
                <a:cubicBezTo>
                  <a:pt x="-3709" y="239813"/>
                  <a:pt x="1694" y="225277"/>
                  <a:pt x="0" y="196074"/>
                </a:cubicBezTo>
                <a:lnTo>
                  <a:pt x="0" y="196074"/>
                </a:lnTo>
                <a:cubicBezTo>
                  <a:pt x="-9116" y="109225"/>
                  <a:pt x="11057" y="5110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66601"/>
                      <a:gd name="adj2" fmla="val 130382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Rechteckige Legende 3">
            <a:extLst>
              <a:ext uri="{FF2B5EF4-FFF2-40B4-BE49-F238E27FC236}">
                <a16:creationId xmlns:a16="http://schemas.microsoft.com/office/drawing/2014/main" id="{8846CD63-F4A4-BB50-F71A-EF599C24EB43}"/>
              </a:ext>
            </a:extLst>
          </p:cNvPr>
          <p:cNvSpPr/>
          <p:nvPr/>
        </p:nvSpPr>
        <p:spPr>
          <a:xfrm>
            <a:off x="4437232" y="3115761"/>
            <a:ext cx="2958761" cy="286593"/>
          </a:xfrm>
          <a:custGeom>
            <a:avLst/>
            <a:gdLst>
              <a:gd name="connsiteX0" fmla="*/ 0 w 2958761"/>
              <a:gd name="connsiteY0" fmla="*/ 0 h 286593"/>
              <a:gd name="connsiteX1" fmla="*/ 609834 w 2958761"/>
              <a:gd name="connsiteY1" fmla="*/ 0 h 286593"/>
              <a:gd name="connsiteX2" fmla="*/ 1219667 w 2958761"/>
              <a:gd name="connsiteY2" fmla="*/ 0 h 286593"/>
              <a:gd name="connsiteX3" fmla="*/ 1725944 w 2958761"/>
              <a:gd name="connsiteY3" fmla="*/ 0 h 286593"/>
              <a:gd name="connsiteX4" fmla="*/ 1725944 w 2958761"/>
              <a:gd name="connsiteY4" fmla="*/ 0 h 286593"/>
              <a:gd name="connsiteX5" fmla="*/ 2073598 w 2958761"/>
              <a:gd name="connsiteY5" fmla="*/ 0 h 286593"/>
              <a:gd name="connsiteX6" fmla="*/ 2465634 w 2958761"/>
              <a:gd name="connsiteY6" fmla="*/ 0 h 286593"/>
              <a:gd name="connsiteX7" fmla="*/ 2958761 w 2958761"/>
              <a:gd name="connsiteY7" fmla="*/ 0 h 286593"/>
              <a:gd name="connsiteX8" fmla="*/ 2958761 w 2958761"/>
              <a:gd name="connsiteY8" fmla="*/ 47766 h 286593"/>
              <a:gd name="connsiteX9" fmla="*/ 3404469 w 2958761"/>
              <a:gd name="connsiteY9" fmla="*/ 45024 h 286593"/>
              <a:gd name="connsiteX10" fmla="*/ 2958761 w 2958761"/>
              <a:gd name="connsiteY10" fmla="*/ 119414 h 286593"/>
              <a:gd name="connsiteX11" fmla="*/ 2958761 w 2958761"/>
              <a:gd name="connsiteY11" fmla="*/ 286593 h 286593"/>
              <a:gd name="connsiteX12" fmla="*/ 2465634 w 2958761"/>
              <a:gd name="connsiteY12" fmla="*/ 286593 h 286593"/>
              <a:gd name="connsiteX13" fmla="*/ 2103186 w 2958761"/>
              <a:gd name="connsiteY13" fmla="*/ 286593 h 286593"/>
              <a:gd name="connsiteX14" fmla="*/ 1725944 w 2958761"/>
              <a:gd name="connsiteY14" fmla="*/ 286593 h 286593"/>
              <a:gd name="connsiteX15" fmla="*/ 1725944 w 2958761"/>
              <a:gd name="connsiteY15" fmla="*/ 286593 h 286593"/>
              <a:gd name="connsiteX16" fmla="*/ 1150629 w 2958761"/>
              <a:gd name="connsiteY16" fmla="*/ 286593 h 286593"/>
              <a:gd name="connsiteX17" fmla="*/ 627093 w 2958761"/>
              <a:gd name="connsiteY17" fmla="*/ 286593 h 286593"/>
              <a:gd name="connsiteX18" fmla="*/ 0 w 2958761"/>
              <a:gd name="connsiteY18" fmla="*/ 286593 h 286593"/>
              <a:gd name="connsiteX19" fmla="*/ 0 w 2958761"/>
              <a:gd name="connsiteY19" fmla="*/ 119414 h 286593"/>
              <a:gd name="connsiteX20" fmla="*/ 0 w 2958761"/>
              <a:gd name="connsiteY20" fmla="*/ 47766 h 286593"/>
              <a:gd name="connsiteX21" fmla="*/ 0 w 2958761"/>
              <a:gd name="connsiteY21" fmla="*/ 47766 h 286593"/>
              <a:gd name="connsiteX22" fmla="*/ 0 w 2958761"/>
              <a:gd name="connsiteY22" fmla="*/ 0 h 28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958761" h="286593" fill="none" extrusionOk="0">
                <a:moveTo>
                  <a:pt x="0" y="0"/>
                </a:moveTo>
                <a:cubicBezTo>
                  <a:pt x="239353" y="-27050"/>
                  <a:pt x="357938" y="71770"/>
                  <a:pt x="609834" y="0"/>
                </a:cubicBezTo>
                <a:cubicBezTo>
                  <a:pt x="861730" y="-71770"/>
                  <a:pt x="916210" y="22740"/>
                  <a:pt x="1219667" y="0"/>
                </a:cubicBezTo>
                <a:cubicBezTo>
                  <a:pt x="1523124" y="-22740"/>
                  <a:pt x="1495327" y="17624"/>
                  <a:pt x="1725944" y="0"/>
                </a:cubicBezTo>
                <a:lnTo>
                  <a:pt x="1725944" y="0"/>
                </a:lnTo>
                <a:cubicBezTo>
                  <a:pt x="1842443" y="-34234"/>
                  <a:pt x="1985700" y="33168"/>
                  <a:pt x="2073598" y="0"/>
                </a:cubicBezTo>
                <a:cubicBezTo>
                  <a:pt x="2161496" y="-33168"/>
                  <a:pt x="2316641" y="5569"/>
                  <a:pt x="2465634" y="0"/>
                </a:cubicBezTo>
                <a:cubicBezTo>
                  <a:pt x="2592047" y="-36063"/>
                  <a:pt x="2846421" y="57890"/>
                  <a:pt x="2958761" y="0"/>
                </a:cubicBezTo>
                <a:cubicBezTo>
                  <a:pt x="2962562" y="11025"/>
                  <a:pt x="2954862" y="27740"/>
                  <a:pt x="2958761" y="47766"/>
                </a:cubicBezTo>
                <a:cubicBezTo>
                  <a:pt x="3177600" y="14009"/>
                  <a:pt x="3223037" y="96759"/>
                  <a:pt x="3404469" y="45024"/>
                </a:cubicBezTo>
                <a:cubicBezTo>
                  <a:pt x="3229100" y="92083"/>
                  <a:pt x="3079075" y="51301"/>
                  <a:pt x="2958761" y="119414"/>
                </a:cubicBezTo>
                <a:cubicBezTo>
                  <a:pt x="2963859" y="155291"/>
                  <a:pt x="2948274" y="216921"/>
                  <a:pt x="2958761" y="286593"/>
                </a:cubicBezTo>
                <a:cubicBezTo>
                  <a:pt x="2783478" y="318196"/>
                  <a:pt x="2609786" y="284377"/>
                  <a:pt x="2465634" y="286593"/>
                </a:cubicBezTo>
                <a:cubicBezTo>
                  <a:pt x="2316319" y="295950"/>
                  <a:pt x="2201018" y="257574"/>
                  <a:pt x="2103186" y="286593"/>
                </a:cubicBezTo>
                <a:cubicBezTo>
                  <a:pt x="2005354" y="315612"/>
                  <a:pt x="1867266" y="267229"/>
                  <a:pt x="1725944" y="286593"/>
                </a:cubicBezTo>
                <a:lnTo>
                  <a:pt x="1725944" y="286593"/>
                </a:lnTo>
                <a:cubicBezTo>
                  <a:pt x="1510431" y="287398"/>
                  <a:pt x="1419309" y="276203"/>
                  <a:pt x="1150629" y="286593"/>
                </a:cubicBezTo>
                <a:cubicBezTo>
                  <a:pt x="881949" y="296983"/>
                  <a:pt x="844953" y="259652"/>
                  <a:pt x="627093" y="286593"/>
                </a:cubicBezTo>
                <a:cubicBezTo>
                  <a:pt x="409233" y="313534"/>
                  <a:pt x="151897" y="218417"/>
                  <a:pt x="0" y="286593"/>
                </a:cubicBezTo>
                <a:cubicBezTo>
                  <a:pt x="-18131" y="238411"/>
                  <a:pt x="1782" y="194889"/>
                  <a:pt x="0" y="119414"/>
                </a:cubicBezTo>
                <a:cubicBezTo>
                  <a:pt x="-7689" y="104217"/>
                  <a:pt x="4394" y="79799"/>
                  <a:pt x="0" y="47766"/>
                </a:cubicBezTo>
                <a:lnTo>
                  <a:pt x="0" y="47766"/>
                </a:lnTo>
                <a:cubicBezTo>
                  <a:pt x="-3544" y="34569"/>
                  <a:pt x="4384" y="21731"/>
                  <a:pt x="0" y="0"/>
                </a:cubicBezTo>
                <a:close/>
              </a:path>
              <a:path w="2958761" h="286593" stroke="0" extrusionOk="0">
                <a:moveTo>
                  <a:pt x="0" y="0"/>
                </a:moveTo>
                <a:cubicBezTo>
                  <a:pt x="207001" y="-64348"/>
                  <a:pt x="304693" y="51986"/>
                  <a:pt x="540796" y="0"/>
                </a:cubicBezTo>
                <a:cubicBezTo>
                  <a:pt x="776899" y="-51986"/>
                  <a:pt x="853458" y="54198"/>
                  <a:pt x="1064332" y="0"/>
                </a:cubicBezTo>
                <a:cubicBezTo>
                  <a:pt x="1275206" y="-54198"/>
                  <a:pt x="1588740" y="32311"/>
                  <a:pt x="1725944" y="0"/>
                </a:cubicBezTo>
                <a:lnTo>
                  <a:pt x="1725944" y="0"/>
                </a:lnTo>
                <a:cubicBezTo>
                  <a:pt x="1803401" y="-25568"/>
                  <a:pt x="2004479" y="28207"/>
                  <a:pt x="2095789" y="0"/>
                </a:cubicBezTo>
                <a:cubicBezTo>
                  <a:pt x="2187099" y="-28207"/>
                  <a:pt x="2316781" y="37046"/>
                  <a:pt x="2465634" y="0"/>
                </a:cubicBezTo>
                <a:cubicBezTo>
                  <a:pt x="2612593" y="-9285"/>
                  <a:pt x="2791736" y="51137"/>
                  <a:pt x="2958761" y="0"/>
                </a:cubicBezTo>
                <a:cubicBezTo>
                  <a:pt x="2964315" y="19695"/>
                  <a:pt x="2957751" y="32061"/>
                  <a:pt x="2958761" y="47766"/>
                </a:cubicBezTo>
                <a:cubicBezTo>
                  <a:pt x="3107357" y="-1717"/>
                  <a:pt x="3246589" y="56779"/>
                  <a:pt x="3404469" y="45024"/>
                </a:cubicBezTo>
                <a:cubicBezTo>
                  <a:pt x="3197353" y="117228"/>
                  <a:pt x="3086499" y="90634"/>
                  <a:pt x="2958761" y="119414"/>
                </a:cubicBezTo>
                <a:cubicBezTo>
                  <a:pt x="2965119" y="176325"/>
                  <a:pt x="2945059" y="242794"/>
                  <a:pt x="2958761" y="286593"/>
                </a:cubicBezTo>
                <a:cubicBezTo>
                  <a:pt x="2795854" y="299156"/>
                  <a:pt x="2624894" y="269072"/>
                  <a:pt x="2465634" y="286593"/>
                </a:cubicBezTo>
                <a:cubicBezTo>
                  <a:pt x="2342703" y="309256"/>
                  <a:pt x="2244155" y="254037"/>
                  <a:pt x="2117980" y="286593"/>
                </a:cubicBezTo>
                <a:cubicBezTo>
                  <a:pt x="1991805" y="319149"/>
                  <a:pt x="1821177" y="244946"/>
                  <a:pt x="1725944" y="286593"/>
                </a:cubicBezTo>
                <a:lnTo>
                  <a:pt x="1725944" y="286593"/>
                </a:lnTo>
                <a:cubicBezTo>
                  <a:pt x="1525852" y="354183"/>
                  <a:pt x="1334301" y="263856"/>
                  <a:pt x="1133370" y="286593"/>
                </a:cubicBezTo>
                <a:cubicBezTo>
                  <a:pt x="932439" y="309330"/>
                  <a:pt x="757170" y="263627"/>
                  <a:pt x="575315" y="286593"/>
                </a:cubicBezTo>
                <a:cubicBezTo>
                  <a:pt x="393461" y="309559"/>
                  <a:pt x="220060" y="282757"/>
                  <a:pt x="0" y="286593"/>
                </a:cubicBezTo>
                <a:cubicBezTo>
                  <a:pt x="-12405" y="246318"/>
                  <a:pt x="11765" y="195308"/>
                  <a:pt x="0" y="119414"/>
                </a:cubicBezTo>
                <a:cubicBezTo>
                  <a:pt x="-855" y="98058"/>
                  <a:pt x="7857" y="77822"/>
                  <a:pt x="0" y="47766"/>
                </a:cubicBezTo>
                <a:lnTo>
                  <a:pt x="0" y="47766"/>
                </a:lnTo>
                <a:cubicBezTo>
                  <a:pt x="-3517" y="27928"/>
                  <a:pt x="1544" y="21132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65064"/>
                      <a:gd name="adj2" fmla="val -3429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6" name="Rechteckige Legende 3">
            <a:extLst>
              <a:ext uri="{FF2B5EF4-FFF2-40B4-BE49-F238E27FC236}">
                <a16:creationId xmlns:a16="http://schemas.microsoft.com/office/drawing/2014/main" id="{6136B7DB-365A-E564-5099-7F9FA2AA92ED}"/>
              </a:ext>
            </a:extLst>
          </p:cNvPr>
          <p:cNvSpPr/>
          <p:nvPr/>
        </p:nvSpPr>
        <p:spPr>
          <a:xfrm>
            <a:off x="5545806" y="4133468"/>
            <a:ext cx="1902812" cy="287706"/>
          </a:xfrm>
          <a:custGeom>
            <a:avLst/>
            <a:gdLst>
              <a:gd name="connsiteX0" fmla="*/ 0 w 1902812"/>
              <a:gd name="connsiteY0" fmla="*/ 0 h 287706"/>
              <a:gd name="connsiteX1" fmla="*/ 554987 w 1902812"/>
              <a:gd name="connsiteY1" fmla="*/ 0 h 287706"/>
              <a:gd name="connsiteX2" fmla="*/ 1109974 w 1902812"/>
              <a:gd name="connsiteY2" fmla="*/ 0 h 287706"/>
              <a:gd name="connsiteX3" fmla="*/ 1109974 w 1902812"/>
              <a:gd name="connsiteY3" fmla="*/ 0 h 287706"/>
              <a:gd name="connsiteX4" fmla="*/ 1585677 w 1902812"/>
              <a:gd name="connsiteY4" fmla="*/ 0 h 287706"/>
              <a:gd name="connsiteX5" fmla="*/ 1902812 w 1902812"/>
              <a:gd name="connsiteY5" fmla="*/ 0 h 287706"/>
              <a:gd name="connsiteX6" fmla="*/ 1902812 w 1902812"/>
              <a:gd name="connsiteY6" fmla="*/ 47951 h 287706"/>
              <a:gd name="connsiteX7" fmla="*/ 2292413 w 1902812"/>
              <a:gd name="connsiteY7" fmla="*/ 3665 h 287706"/>
              <a:gd name="connsiteX8" fmla="*/ 1902812 w 1902812"/>
              <a:gd name="connsiteY8" fmla="*/ 119878 h 287706"/>
              <a:gd name="connsiteX9" fmla="*/ 1902812 w 1902812"/>
              <a:gd name="connsiteY9" fmla="*/ 287706 h 287706"/>
              <a:gd name="connsiteX10" fmla="*/ 1585677 w 1902812"/>
              <a:gd name="connsiteY10" fmla="*/ 287706 h 287706"/>
              <a:gd name="connsiteX11" fmla="*/ 1109974 w 1902812"/>
              <a:gd name="connsiteY11" fmla="*/ 287706 h 287706"/>
              <a:gd name="connsiteX12" fmla="*/ 1109974 w 1902812"/>
              <a:gd name="connsiteY12" fmla="*/ 287706 h 287706"/>
              <a:gd name="connsiteX13" fmla="*/ 577186 w 1902812"/>
              <a:gd name="connsiteY13" fmla="*/ 287706 h 287706"/>
              <a:gd name="connsiteX14" fmla="*/ 0 w 1902812"/>
              <a:gd name="connsiteY14" fmla="*/ 287706 h 287706"/>
              <a:gd name="connsiteX15" fmla="*/ 0 w 1902812"/>
              <a:gd name="connsiteY15" fmla="*/ 119878 h 287706"/>
              <a:gd name="connsiteX16" fmla="*/ 0 w 1902812"/>
              <a:gd name="connsiteY16" fmla="*/ 47951 h 287706"/>
              <a:gd name="connsiteX17" fmla="*/ 0 w 1902812"/>
              <a:gd name="connsiteY17" fmla="*/ 47951 h 287706"/>
              <a:gd name="connsiteX18" fmla="*/ 0 w 1902812"/>
              <a:gd name="connsiteY18" fmla="*/ 0 h 28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02812" h="287706" fill="none" extrusionOk="0">
                <a:moveTo>
                  <a:pt x="0" y="0"/>
                </a:moveTo>
                <a:cubicBezTo>
                  <a:pt x="117634" y="-48054"/>
                  <a:pt x="320999" y="59237"/>
                  <a:pt x="554987" y="0"/>
                </a:cubicBezTo>
                <a:cubicBezTo>
                  <a:pt x="788975" y="-59237"/>
                  <a:pt x="925696" y="8027"/>
                  <a:pt x="1109974" y="0"/>
                </a:cubicBezTo>
                <a:lnTo>
                  <a:pt x="1109974" y="0"/>
                </a:lnTo>
                <a:cubicBezTo>
                  <a:pt x="1265608" y="-9388"/>
                  <a:pt x="1444087" y="10262"/>
                  <a:pt x="1585677" y="0"/>
                </a:cubicBezTo>
                <a:cubicBezTo>
                  <a:pt x="1713159" y="-27566"/>
                  <a:pt x="1792424" y="33515"/>
                  <a:pt x="1902812" y="0"/>
                </a:cubicBezTo>
                <a:cubicBezTo>
                  <a:pt x="1904362" y="17211"/>
                  <a:pt x="1898057" y="24594"/>
                  <a:pt x="1902812" y="47951"/>
                </a:cubicBezTo>
                <a:cubicBezTo>
                  <a:pt x="2021498" y="-7585"/>
                  <a:pt x="2182615" y="38649"/>
                  <a:pt x="2292413" y="3665"/>
                </a:cubicBezTo>
                <a:cubicBezTo>
                  <a:pt x="2128884" y="103077"/>
                  <a:pt x="1981859" y="73424"/>
                  <a:pt x="1902812" y="119878"/>
                </a:cubicBezTo>
                <a:cubicBezTo>
                  <a:pt x="1919681" y="156188"/>
                  <a:pt x="1890352" y="210824"/>
                  <a:pt x="1902812" y="287706"/>
                </a:cubicBezTo>
                <a:cubicBezTo>
                  <a:pt x="1808417" y="314213"/>
                  <a:pt x="1739226" y="266987"/>
                  <a:pt x="1585677" y="287706"/>
                </a:cubicBezTo>
                <a:cubicBezTo>
                  <a:pt x="1417419" y="309638"/>
                  <a:pt x="1236433" y="259149"/>
                  <a:pt x="1109974" y="287706"/>
                </a:cubicBezTo>
                <a:lnTo>
                  <a:pt x="1109974" y="287706"/>
                </a:lnTo>
                <a:cubicBezTo>
                  <a:pt x="982115" y="311580"/>
                  <a:pt x="760641" y="256628"/>
                  <a:pt x="577186" y="287706"/>
                </a:cubicBezTo>
                <a:cubicBezTo>
                  <a:pt x="393731" y="318784"/>
                  <a:pt x="197006" y="229154"/>
                  <a:pt x="0" y="287706"/>
                </a:cubicBezTo>
                <a:cubicBezTo>
                  <a:pt x="-1682" y="226495"/>
                  <a:pt x="3830" y="155657"/>
                  <a:pt x="0" y="119878"/>
                </a:cubicBezTo>
                <a:cubicBezTo>
                  <a:pt x="-6214" y="101615"/>
                  <a:pt x="627" y="76668"/>
                  <a:pt x="0" y="47951"/>
                </a:cubicBezTo>
                <a:lnTo>
                  <a:pt x="0" y="47951"/>
                </a:lnTo>
                <a:cubicBezTo>
                  <a:pt x="-2597" y="26349"/>
                  <a:pt x="3045" y="17349"/>
                  <a:pt x="0" y="0"/>
                </a:cubicBezTo>
                <a:close/>
              </a:path>
              <a:path w="1902812" h="287706" stroke="0" extrusionOk="0">
                <a:moveTo>
                  <a:pt x="0" y="0"/>
                </a:moveTo>
                <a:cubicBezTo>
                  <a:pt x="118443" y="-49726"/>
                  <a:pt x="347489" y="29713"/>
                  <a:pt x="532788" y="0"/>
                </a:cubicBezTo>
                <a:cubicBezTo>
                  <a:pt x="718087" y="-29713"/>
                  <a:pt x="984701" y="31938"/>
                  <a:pt x="1109974" y="0"/>
                </a:cubicBezTo>
                <a:lnTo>
                  <a:pt x="1109974" y="0"/>
                </a:lnTo>
                <a:cubicBezTo>
                  <a:pt x="1295333" y="-48425"/>
                  <a:pt x="1390284" y="47701"/>
                  <a:pt x="1585677" y="0"/>
                </a:cubicBezTo>
                <a:cubicBezTo>
                  <a:pt x="1708351" y="-12474"/>
                  <a:pt x="1783777" y="16051"/>
                  <a:pt x="1902812" y="0"/>
                </a:cubicBezTo>
                <a:cubicBezTo>
                  <a:pt x="1907063" y="12046"/>
                  <a:pt x="1900712" y="37595"/>
                  <a:pt x="1902812" y="47951"/>
                </a:cubicBezTo>
                <a:cubicBezTo>
                  <a:pt x="2050104" y="10944"/>
                  <a:pt x="2101413" y="37520"/>
                  <a:pt x="2292413" y="3665"/>
                </a:cubicBezTo>
                <a:cubicBezTo>
                  <a:pt x="2167061" y="91725"/>
                  <a:pt x="2052296" y="62277"/>
                  <a:pt x="1902812" y="119878"/>
                </a:cubicBezTo>
                <a:cubicBezTo>
                  <a:pt x="1920248" y="187356"/>
                  <a:pt x="1895591" y="223074"/>
                  <a:pt x="1902812" y="287706"/>
                </a:cubicBezTo>
                <a:cubicBezTo>
                  <a:pt x="1755248" y="322224"/>
                  <a:pt x="1659996" y="267386"/>
                  <a:pt x="1585677" y="287706"/>
                </a:cubicBezTo>
                <a:cubicBezTo>
                  <a:pt x="1477166" y="293913"/>
                  <a:pt x="1253020" y="278535"/>
                  <a:pt x="1109974" y="287706"/>
                </a:cubicBezTo>
                <a:lnTo>
                  <a:pt x="1109974" y="287706"/>
                </a:lnTo>
                <a:cubicBezTo>
                  <a:pt x="990844" y="340175"/>
                  <a:pt x="675275" y="233540"/>
                  <a:pt x="566087" y="287706"/>
                </a:cubicBezTo>
                <a:cubicBezTo>
                  <a:pt x="456899" y="341872"/>
                  <a:pt x="122373" y="273054"/>
                  <a:pt x="0" y="287706"/>
                </a:cubicBezTo>
                <a:cubicBezTo>
                  <a:pt x="-3984" y="237895"/>
                  <a:pt x="2183" y="166226"/>
                  <a:pt x="0" y="119878"/>
                </a:cubicBezTo>
                <a:cubicBezTo>
                  <a:pt x="-1667" y="84327"/>
                  <a:pt x="4637" y="74361"/>
                  <a:pt x="0" y="47951"/>
                </a:cubicBezTo>
                <a:lnTo>
                  <a:pt x="0" y="47951"/>
                </a:lnTo>
                <a:cubicBezTo>
                  <a:pt x="-2718" y="33038"/>
                  <a:pt x="3411" y="13798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70475"/>
                      <a:gd name="adj2" fmla="val -4872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7" name="Rechteckige Legende 3">
            <a:extLst>
              <a:ext uri="{FF2B5EF4-FFF2-40B4-BE49-F238E27FC236}">
                <a16:creationId xmlns:a16="http://schemas.microsoft.com/office/drawing/2014/main" id="{84359F5C-C8B1-DFDD-1994-0E6E9FD42C1E}"/>
              </a:ext>
            </a:extLst>
          </p:cNvPr>
          <p:cNvSpPr/>
          <p:nvPr/>
        </p:nvSpPr>
        <p:spPr>
          <a:xfrm>
            <a:off x="3719945" y="4072763"/>
            <a:ext cx="3710632" cy="606386"/>
          </a:xfrm>
          <a:custGeom>
            <a:avLst/>
            <a:gdLst>
              <a:gd name="connsiteX0" fmla="*/ 0 w 3710632"/>
              <a:gd name="connsiteY0" fmla="*/ 0 h 606386"/>
              <a:gd name="connsiteX1" fmla="*/ 497843 w 3710632"/>
              <a:gd name="connsiteY1" fmla="*/ 0 h 606386"/>
              <a:gd name="connsiteX2" fmla="*/ 995686 w 3710632"/>
              <a:gd name="connsiteY2" fmla="*/ 0 h 606386"/>
              <a:gd name="connsiteX3" fmla="*/ 1493529 w 3710632"/>
              <a:gd name="connsiteY3" fmla="*/ 0 h 606386"/>
              <a:gd name="connsiteX4" fmla="*/ 2164535 w 3710632"/>
              <a:gd name="connsiteY4" fmla="*/ 0 h 606386"/>
              <a:gd name="connsiteX5" fmla="*/ 2164535 w 3710632"/>
              <a:gd name="connsiteY5" fmla="*/ 0 h 606386"/>
              <a:gd name="connsiteX6" fmla="*/ 2619087 w 3710632"/>
              <a:gd name="connsiteY6" fmla="*/ 0 h 606386"/>
              <a:gd name="connsiteX7" fmla="*/ 3092193 w 3710632"/>
              <a:gd name="connsiteY7" fmla="*/ 0 h 606386"/>
              <a:gd name="connsiteX8" fmla="*/ 3407597 w 3710632"/>
              <a:gd name="connsiteY8" fmla="*/ 0 h 606386"/>
              <a:gd name="connsiteX9" fmla="*/ 3710632 w 3710632"/>
              <a:gd name="connsiteY9" fmla="*/ 0 h 606386"/>
              <a:gd name="connsiteX10" fmla="*/ 3710632 w 3710632"/>
              <a:gd name="connsiteY10" fmla="*/ 353725 h 606386"/>
              <a:gd name="connsiteX11" fmla="*/ 4088671 w 3710632"/>
              <a:gd name="connsiteY11" fmla="*/ 536033 h 606386"/>
              <a:gd name="connsiteX12" fmla="*/ 3710632 w 3710632"/>
              <a:gd name="connsiteY12" fmla="*/ 505322 h 606386"/>
              <a:gd name="connsiteX13" fmla="*/ 3710632 w 3710632"/>
              <a:gd name="connsiteY13" fmla="*/ 606386 h 606386"/>
              <a:gd name="connsiteX14" fmla="*/ 3419966 w 3710632"/>
              <a:gd name="connsiteY14" fmla="*/ 606386 h 606386"/>
              <a:gd name="connsiteX15" fmla="*/ 3092193 w 3710632"/>
              <a:gd name="connsiteY15" fmla="*/ 606386 h 606386"/>
              <a:gd name="connsiteX16" fmla="*/ 2619087 w 3710632"/>
              <a:gd name="connsiteY16" fmla="*/ 606386 h 606386"/>
              <a:gd name="connsiteX17" fmla="*/ 2164535 w 3710632"/>
              <a:gd name="connsiteY17" fmla="*/ 606386 h 606386"/>
              <a:gd name="connsiteX18" fmla="*/ 2164535 w 3710632"/>
              <a:gd name="connsiteY18" fmla="*/ 606386 h 606386"/>
              <a:gd name="connsiteX19" fmla="*/ 1580111 w 3710632"/>
              <a:gd name="connsiteY19" fmla="*/ 606386 h 606386"/>
              <a:gd name="connsiteX20" fmla="*/ 1017331 w 3710632"/>
              <a:gd name="connsiteY20" fmla="*/ 606386 h 606386"/>
              <a:gd name="connsiteX21" fmla="*/ 476198 w 3710632"/>
              <a:gd name="connsiteY21" fmla="*/ 606386 h 606386"/>
              <a:gd name="connsiteX22" fmla="*/ 0 w 3710632"/>
              <a:gd name="connsiteY22" fmla="*/ 606386 h 606386"/>
              <a:gd name="connsiteX23" fmla="*/ 0 w 3710632"/>
              <a:gd name="connsiteY23" fmla="*/ 505322 h 606386"/>
              <a:gd name="connsiteX24" fmla="*/ 0 w 3710632"/>
              <a:gd name="connsiteY24" fmla="*/ 353725 h 606386"/>
              <a:gd name="connsiteX25" fmla="*/ 0 w 3710632"/>
              <a:gd name="connsiteY25" fmla="*/ 353725 h 606386"/>
              <a:gd name="connsiteX26" fmla="*/ 0 w 3710632"/>
              <a:gd name="connsiteY26" fmla="*/ 0 h 6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710632" h="606386" fill="none" extrusionOk="0">
                <a:moveTo>
                  <a:pt x="0" y="0"/>
                </a:moveTo>
                <a:cubicBezTo>
                  <a:pt x="175686" y="-41935"/>
                  <a:pt x="362469" y="29612"/>
                  <a:pt x="497843" y="0"/>
                </a:cubicBezTo>
                <a:cubicBezTo>
                  <a:pt x="633217" y="-29612"/>
                  <a:pt x="845489" y="59131"/>
                  <a:pt x="995686" y="0"/>
                </a:cubicBezTo>
                <a:cubicBezTo>
                  <a:pt x="1145883" y="-59131"/>
                  <a:pt x="1349408" y="55416"/>
                  <a:pt x="1493529" y="0"/>
                </a:cubicBezTo>
                <a:cubicBezTo>
                  <a:pt x="1637650" y="-55416"/>
                  <a:pt x="1842561" y="42600"/>
                  <a:pt x="2164535" y="0"/>
                </a:cubicBezTo>
                <a:lnTo>
                  <a:pt x="2164535" y="0"/>
                </a:lnTo>
                <a:cubicBezTo>
                  <a:pt x="2305739" y="-52226"/>
                  <a:pt x="2392971" y="23550"/>
                  <a:pt x="2619087" y="0"/>
                </a:cubicBezTo>
                <a:cubicBezTo>
                  <a:pt x="2845203" y="-23550"/>
                  <a:pt x="2905333" y="40527"/>
                  <a:pt x="3092193" y="0"/>
                </a:cubicBezTo>
                <a:cubicBezTo>
                  <a:pt x="3248170" y="-32355"/>
                  <a:pt x="3281450" y="5010"/>
                  <a:pt x="3407597" y="0"/>
                </a:cubicBezTo>
                <a:cubicBezTo>
                  <a:pt x="3533744" y="-5010"/>
                  <a:pt x="3592540" y="2253"/>
                  <a:pt x="3710632" y="0"/>
                </a:cubicBezTo>
                <a:cubicBezTo>
                  <a:pt x="3737736" y="131581"/>
                  <a:pt x="3687118" y="219579"/>
                  <a:pt x="3710632" y="353725"/>
                </a:cubicBezTo>
                <a:cubicBezTo>
                  <a:pt x="3861503" y="413274"/>
                  <a:pt x="3941862" y="501318"/>
                  <a:pt x="4088671" y="536033"/>
                </a:cubicBezTo>
                <a:cubicBezTo>
                  <a:pt x="3911996" y="523880"/>
                  <a:pt x="3888895" y="495272"/>
                  <a:pt x="3710632" y="505322"/>
                </a:cubicBezTo>
                <a:cubicBezTo>
                  <a:pt x="3717534" y="553274"/>
                  <a:pt x="3701456" y="559557"/>
                  <a:pt x="3710632" y="606386"/>
                </a:cubicBezTo>
                <a:cubicBezTo>
                  <a:pt x="3604717" y="632143"/>
                  <a:pt x="3537899" y="596009"/>
                  <a:pt x="3419966" y="606386"/>
                </a:cubicBezTo>
                <a:cubicBezTo>
                  <a:pt x="3302033" y="616763"/>
                  <a:pt x="3189460" y="604389"/>
                  <a:pt x="3092193" y="606386"/>
                </a:cubicBezTo>
                <a:cubicBezTo>
                  <a:pt x="2882212" y="632506"/>
                  <a:pt x="2791014" y="581800"/>
                  <a:pt x="2619087" y="606386"/>
                </a:cubicBezTo>
                <a:cubicBezTo>
                  <a:pt x="2447160" y="630972"/>
                  <a:pt x="2359248" y="586809"/>
                  <a:pt x="2164535" y="606386"/>
                </a:cubicBezTo>
                <a:lnTo>
                  <a:pt x="2164535" y="606386"/>
                </a:lnTo>
                <a:cubicBezTo>
                  <a:pt x="1899531" y="639433"/>
                  <a:pt x="1815658" y="546815"/>
                  <a:pt x="1580111" y="606386"/>
                </a:cubicBezTo>
                <a:cubicBezTo>
                  <a:pt x="1344564" y="665957"/>
                  <a:pt x="1254268" y="555011"/>
                  <a:pt x="1017331" y="606386"/>
                </a:cubicBezTo>
                <a:cubicBezTo>
                  <a:pt x="780394" y="657761"/>
                  <a:pt x="658214" y="603440"/>
                  <a:pt x="476198" y="606386"/>
                </a:cubicBezTo>
                <a:cubicBezTo>
                  <a:pt x="294182" y="609332"/>
                  <a:pt x="161735" y="586587"/>
                  <a:pt x="0" y="606386"/>
                </a:cubicBezTo>
                <a:cubicBezTo>
                  <a:pt x="-2212" y="566749"/>
                  <a:pt x="554" y="554700"/>
                  <a:pt x="0" y="505322"/>
                </a:cubicBezTo>
                <a:cubicBezTo>
                  <a:pt x="-6422" y="432801"/>
                  <a:pt x="4450" y="394436"/>
                  <a:pt x="0" y="353725"/>
                </a:cubicBezTo>
                <a:lnTo>
                  <a:pt x="0" y="353725"/>
                </a:lnTo>
                <a:cubicBezTo>
                  <a:pt x="-9924" y="185495"/>
                  <a:pt x="635" y="151039"/>
                  <a:pt x="0" y="0"/>
                </a:cubicBezTo>
                <a:close/>
              </a:path>
              <a:path w="3710632" h="606386" stroke="0" extrusionOk="0">
                <a:moveTo>
                  <a:pt x="0" y="0"/>
                </a:moveTo>
                <a:cubicBezTo>
                  <a:pt x="230413" y="-707"/>
                  <a:pt x="346011" y="13948"/>
                  <a:pt x="497843" y="0"/>
                </a:cubicBezTo>
                <a:cubicBezTo>
                  <a:pt x="649675" y="-13948"/>
                  <a:pt x="783059" y="19434"/>
                  <a:pt x="974041" y="0"/>
                </a:cubicBezTo>
                <a:cubicBezTo>
                  <a:pt x="1165023" y="-19434"/>
                  <a:pt x="1284456" y="3043"/>
                  <a:pt x="1493529" y="0"/>
                </a:cubicBezTo>
                <a:cubicBezTo>
                  <a:pt x="1702602" y="-3043"/>
                  <a:pt x="1876597" y="80052"/>
                  <a:pt x="2164535" y="0"/>
                </a:cubicBezTo>
                <a:lnTo>
                  <a:pt x="2164535" y="0"/>
                </a:lnTo>
                <a:cubicBezTo>
                  <a:pt x="2355859" y="-56850"/>
                  <a:pt x="2462783" y="14142"/>
                  <a:pt x="2646917" y="0"/>
                </a:cubicBezTo>
                <a:cubicBezTo>
                  <a:pt x="2831051" y="-14142"/>
                  <a:pt x="2912749" y="53151"/>
                  <a:pt x="3092193" y="0"/>
                </a:cubicBezTo>
                <a:cubicBezTo>
                  <a:pt x="3201525" y="-26831"/>
                  <a:pt x="3337610" y="3956"/>
                  <a:pt x="3407597" y="0"/>
                </a:cubicBezTo>
                <a:cubicBezTo>
                  <a:pt x="3477584" y="-3956"/>
                  <a:pt x="3647670" y="28767"/>
                  <a:pt x="3710632" y="0"/>
                </a:cubicBezTo>
                <a:cubicBezTo>
                  <a:pt x="3719353" y="175923"/>
                  <a:pt x="3690425" y="278798"/>
                  <a:pt x="3710632" y="353725"/>
                </a:cubicBezTo>
                <a:cubicBezTo>
                  <a:pt x="3810065" y="355989"/>
                  <a:pt x="3885422" y="479562"/>
                  <a:pt x="4088671" y="536033"/>
                </a:cubicBezTo>
                <a:cubicBezTo>
                  <a:pt x="3960002" y="568568"/>
                  <a:pt x="3850132" y="481681"/>
                  <a:pt x="3710632" y="505322"/>
                </a:cubicBezTo>
                <a:cubicBezTo>
                  <a:pt x="3714102" y="534198"/>
                  <a:pt x="3699116" y="565613"/>
                  <a:pt x="3710632" y="606386"/>
                </a:cubicBezTo>
                <a:cubicBezTo>
                  <a:pt x="3635485" y="642305"/>
                  <a:pt x="3503681" y="576812"/>
                  <a:pt x="3407597" y="606386"/>
                </a:cubicBezTo>
                <a:cubicBezTo>
                  <a:pt x="3311514" y="635960"/>
                  <a:pt x="3178583" y="579432"/>
                  <a:pt x="3092193" y="606386"/>
                </a:cubicBezTo>
                <a:cubicBezTo>
                  <a:pt x="2909258" y="609900"/>
                  <a:pt x="2731025" y="593037"/>
                  <a:pt x="2637641" y="606386"/>
                </a:cubicBezTo>
                <a:cubicBezTo>
                  <a:pt x="2544257" y="619735"/>
                  <a:pt x="2395483" y="596301"/>
                  <a:pt x="2164535" y="606386"/>
                </a:cubicBezTo>
                <a:lnTo>
                  <a:pt x="2164535" y="606386"/>
                </a:lnTo>
                <a:cubicBezTo>
                  <a:pt x="1966654" y="634921"/>
                  <a:pt x="1826010" y="546834"/>
                  <a:pt x="1666692" y="606386"/>
                </a:cubicBezTo>
                <a:cubicBezTo>
                  <a:pt x="1507374" y="665938"/>
                  <a:pt x="1247381" y="582629"/>
                  <a:pt x="1125558" y="606386"/>
                </a:cubicBezTo>
                <a:cubicBezTo>
                  <a:pt x="1003735" y="630143"/>
                  <a:pt x="878897" y="584597"/>
                  <a:pt x="649361" y="606386"/>
                </a:cubicBezTo>
                <a:cubicBezTo>
                  <a:pt x="419825" y="628175"/>
                  <a:pt x="196925" y="554631"/>
                  <a:pt x="0" y="606386"/>
                </a:cubicBezTo>
                <a:cubicBezTo>
                  <a:pt x="-10572" y="576249"/>
                  <a:pt x="10722" y="545917"/>
                  <a:pt x="0" y="505322"/>
                </a:cubicBezTo>
                <a:cubicBezTo>
                  <a:pt x="-7634" y="439606"/>
                  <a:pt x="6680" y="398924"/>
                  <a:pt x="0" y="353725"/>
                </a:cubicBezTo>
                <a:lnTo>
                  <a:pt x="0" y="353725"/>
                </a:lnTo>
                <a:cubicBezTo>
                  <a:pt x="-23490" y="199847"/>
                  <a:pt x="31494" y="14520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60188"/>
                      <a:gd name="adj2" fmla="val 3839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331.257 </a:t>
            </a:r>
            <a:r>
              <a:rPr lang="en-US" sz="2800" dirty="0" err="1">
                <a:solidFill>
                  <a:schemeClr val="tx1"/>
                </a:solidFill>
              </a:rPr>
              <a:t>Datensätze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9" name="Rechteckige Legende 3">
            <a:extLst>
              <a:ext uri="{FF2B5EF4-FFF2-40B4-BE49-F238E27FC236}">
                <a16:creationId xmlns:a16="http://schemas.microsoft.com/office/drawing/2014/main" id="{D2D2BA83-3437-FAA9-1B45-37DB92F52931}"/>
              </a:ext>
            </a:extLst>
          </p:cNvPr>
          <p:cNvSpPr/>
          <p:nvPr/>
        </p:nvSpPr>
        <p:spPr>
          <a:xfrm>
            <a:off x="3719945" y="2918806"/>
            <a:ext cx="3710632" cy="510194"/>
          </a:xfrm>
          <a:custGeom>
            <a:avLst/>
            <a:gdLst>
              <a:gd name="connsiteX0" fmla="*/ 0 w 3710632"/>
              <a:gd name="connsiteY0" fmla="*/ 0 h 510194"/>
              <a:gd name="connsiteX1" fmla="*/ 497843 w 3710632"/>
              <a:gd name="connsiteY1" fmla="*/ 0 h 510194"/>
              <a:gd name="connsiteX2" fmla="*/ 995686 w 3710632"/>
              <a:gd name="connsiteY2" fmla="*/ 0 h 510194"/>
              <a:gd name="connsiteX3" fmla="*/ 1515175 w 3710632"/>
              <a:gd name="connsiteY3" fmla="*/ 0 h 510194"/>
              <a:gd name="connsiteX4" fmla="*/ 2164535 w 3710632"/>
              <a:gd name="connsiteY4" fmla="*/ 0 h 510194"/>
              <a:gd name="connsiteX5" fmla="*/ 2646780 w 3710632"/>
              <a:gd name="connsiteY5" fmla="*/ -83473 h 510194"/>
              <a:gd name="connsiteX6" fmla="*/ 3108058 w 3710632"/>
              <a:gd name="connsiteY6" fmla="*/ -163317 h 510194"/>
              <a:gd name="connsiteX7" fmla="*/ 3632238 w 3710632"/>
              <a:gd name="connsiteY7" fmla="*/ -254049 h 510194"/>
              <a:gd name="connsiteX8" fmla="*/ 4261253 w 3710632"/>
              <a:gd name="connsiteY8" fmla="*/ -362927 h 510194"/>
              <a:gd name="connsiteX9" fmla="*/ 3883257 w 3710632"/>
              <a:gd name="connsiteY9" fmla="*/ -245581 h 510194"/>
              <a:gd name="connsiteX10" fmla="*/ 3493570 w 3710632"/>
              <a:gd name="connsiteY10" fmla="*/ -124605 h 510194"/>
              <a:gd name="connsiteX11" fmla="*/ 3092193 w 3710632"/>
              <a:gd name="connsiteY11" fmla="*/ 0 h 510194"/>
              <a:gd name="connsiteX12" fmla="*/ 3413781 w 3710632"/>
              <a:gd name="connsiteY12" fmla="*/ 0 h 510194"/>
              <a:gd name="connsiteX13" fmla="*/ 3710632 w 3710632"/>
              <a:gd name="connsiteY13" fmla="*/ 0 h 510194"/>
              <a:gd name="connsiteX14" fmla="*/ 3710632 w 3710632"/>
              <a:gd name="connsiteY14" fmla="*/ 85032 h 510194"/>
              <a:gd name="connsiteX15" fmla="*/ 3710632 w 3710632"/>
              <a:gd name="connsiteY15" fmla="*/ 85032 h 510194"/>
              <a:gd name="connsiteX16" fmla="*/ 3710632 w 3710632"/>
              <a:gd name="connsiteY16" fmla="*/ 212581 h 510194"/>
              <a:gd name="connsiteX17" fmla="*/ 3710632 w 3710632"/>
              <a:gd name="connsiteY17" fmla="*/ 510194 h 510194"/>
              <a:gd name="connsiteX18" fmla="*/ 3401413 w 3710632"/>
              <a:gd name="connsiteY18" fmla="*/ 510194 h 510194"/>
              <a:gd name="connsiteX19" fmla="*/ 3092193 w 3710632"/>
              <a:gd name="connsiteY19" fmla="*/ 510194 h 510194"/>
              <a:gd name="connsiteX20" fmla="*/ 2656194 w 3710632"/>
              <a:gd name="connsiteY20" fmla="*/ 510194 h 510194"/>
              <a:gd name="connsiteX21" fmla="*/ 2164535 w 3710632"/>
              <a:gd name="connsiteY21" fmla="*/ 510194 h 510194"/>
              <a:gd name="connsiteX22" fmla="*/ 2164535 w 3710632"/>
              <a:gd name="connsiteY22" fmla="*/ 510194 h 510194"/>
              <a:gd name="connsiteX23" fmla="*/ 1688337 w 3710632"/>
              <a:gd name="connsiteY23" fmla="*/ 510194 h 510194"/>
              <a:gd name="connsiteX24" fmla="*/ 1147204 w 3710632"/>
              <a:gd name="connsiteY24" fmla="*/ 510194 h 510194"/>
              <a:gd name="connsiteX25" fmla="*/ 584424 w 3710632"/>
              <a:gd name="connsiteY25" fmla="*/ 510194 h 510194"/>
              <a:gd name="connsiteX26" fmla="*/ 0 w 3710632"/>
              <a:gd name="connsiteY26" fmla="*/ 510194 h 510194"/>
              <a:gd name="connsiteX27" fmla="*/ 0 w 3710632"/>
              <a:gd name="connsiteY27" fmla="*/ 212581 h 510194"/>
              <a:gd name="connsiteX28" fmla="*/ 0 w 3710632"/>
              <a:gd name="connsiteY28" fmla="*/ 85032 h 510194"/>
              <a:gd name="connsiteX29" fmla="*/ 0 w 3710632"/>
              <a:gd name="connsiteY29" fmla="*/ 85032 h 510194"/>
              <a:gd name="connsiteX30" fmla="*/ 0 w 3710632"/>
              <a:gd name="connsiteY30" fmla="*/ 0 h 510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10632" h="510194" fill="none" extrusionOk="0">
                <a:moveTo>
                  <a:pt x="0" y="0"/>
                </a:moveTo>
                <a:cubicBezTo>
                  <a:pt x="203957" y="-21674"/>
                  <a:pt x="273149" y="47716"/>
                  <a:pt x="497843" y="0"/>
                </a:cubicBezTo>
                <a:cubicBezTo>
                  <a:pt x="722537" y="-47716"/>
                  <a:pt x="787328" y="43086"/>
                  <a:pt x="995686" y="0"/>
                </a:cubicBezTo>
                <a:cubicBezTo>
                  <a:pt x="1204044" y="-43086"/>
                  <a:pt x="1368062" y="20221"/>
                  <a:pt x="1515175" y="0"/>
                </a:cubicBezTo>
                <a:cubicBezTo>
                  <a:pt x="1662288" y="-20221"/>
                  <a:pt x="1977838" y="17792"/>
                  <a:pt x="2164535" y="0"/>
                </a:cubicBezTo>
                <a:cubicBezTo>
                  <a:pt x="2353672" y="-34109"/>
                  <a:pt x="2521158" y="-47591"/>
                  <a:pt x="2646780" y="-83473"/>
                </a:cubicBezTo>
                <a:cubicBezTo>
                  <a:pt x="2772402" y="-119356"/>
                  <a:pt x="2944102" y="-120718"/>
                  <a:pt x="3108058" y="-163317"/>
                </a:cubicBezTo>
                <a:cubicBezTo>
                  <a:pt x="3272014" y="-205916"/>
                  <a:pt x="3400089" y="-185068"/>
                  <a:pt x="3632238" y="-254049"/>
                </a:cubicBezTo>
                <a:cubicBezTo>
                  <a:pt x="3864387" y="-323030"/>
                  <a:pt x="3964818" y="-281923"/>
                  <a:pt x="4261253" y="-362927"/>
                </a:cubicBezTo>
                <a:cubicBezTo>
                  <a:pt x="4137751" y="-317349"/>
                  <a:pt x="4056415" y="-303382"/>
                  <a:pt x="3883257" y="-245581"/>
                </a:cubicBezTo>
                <a:cubicBezTo>
                  <a:pt x="3710099" y="-187780"/>
                  <a:pt x="3589761" y="-172007"/>
                  <a:pt x="3493570" y="-124605"/>
                </a:cubicBezTo>
                <a:cubicBezTo>
                  <a:pt x="3397379" y="-77203"/>
                  <a:pt x="3175271" y="-30175"/>
                  <a:pt x="3092193" y="0"/>
                </a:cubicBezTo>
                <a:cubicBezTo>
                  <a:pt x="3227813" y="-37550"/>
                  <a:pt x="3296565" y="25138"/>
                  <a:pt x="3413781" y="0"/>
                </a:cubicBezTo>
                <a:cubicBezTo>
                  <a:pt x="3530997" y="-25138"/>
                  <a:pt x="3590557" y="30084"/>
                  <a:pt x="3710632" y="0"/>
                </a:cubicBezTo>
                <a:cubicBezTo>
                  <a:pt x="3720288" y="24159"/>
                  <a:pt x="3708048" y="67327"/>
                  <a:pt x="3710632" y="85032"/>
                </a:cubicBezTo>
                <a:lnTo>
                  <a:pt x="3710632" y="85032"/>
                </a:lnTo>
                <a:cubicBezTo>
                  <a:pt x="3725104" y="129919"/>
                  <a:pt x="3708713" y="156819"/>
                  <a:pt x="3710632" y="212581"/>
                </a:cubicBezTo>
                <a:cubicBezTo>
                  <a:pt x="3738713" y="302660"/>
                  <a:pt x="3699134" y="440852"/>
                  <a:pt x="3710632" y="510194"/>
                </a:cubicBezTo>
                <a:cubicBezTo>
                  <a:pt x="3562686" y="535994"/>
                  <a:pt x="3509199" y="494138"/>
                  <a:pt x="3401413" y="510194"/>
                </a:cubicBezTo>
                <a:cubicBezTo>
                  <a:pt x="3293627" y="526250"/>
                  <a:pt x="3196087" y="504763"/>
                  <a:pt x="3092193" y="510194"/>
                </a:cubicBezTo>
                <a:cubicBezTo>
                  <a:pt x="2899407" y="513218"/>
                  <a:pt x="2806669" y="507865"/>
                  <a:pt x="2656194" y="510194"/>
                </a:cubicBezTo>
                <a:cubicBezTo>
                  <a:pt x="2505719" y="512523"/>
                  <a:pt x="2276507" y="502474"/>
                  <a:pt x="2164535" y="510194"/>
                </a:cubicBezTo>
                <a:lnTo>
                  <a:pt x="2164535" y="510194"/>
                </a:lnTo>
                <a:cubicBezTo>
                  <a:pt x="2049000" y="528660"/>
                  <a:pt x="1892676" y="483864"/>
                  <a:pt x="1688337" y="510194"/>
                </a:cubicBezTo>
                <a:cubicBezTo>
                  <a:pt x="1483998" y="536524"/>
                  <a:pt x="1401771" y="450102"/>
                  <a:pt x="1147204" y="510194"/>
                </a:cubicBezTo>
                <a:cubicBezTo>
                  <a:pt x="892637" y="570286"/>
                  <a:pt x="752446" y="459163"/>
                  <a:pt x="584424" y="510194"/>
                </a:cubicBezTo>
                <a:cubicBezTo>
                  <a:pt x="416402" y="561225"/>
                  <a:pt x="209096" y="463519"/>
                  <a:pt x="0" y="510194"/>
                </a:cubicBezTo>
                <a:cubicBezTo>
                  <a:pt x="-2683" y="397046"/>
                  <a:pt x="14916" y="317925"/>
                  <a:pt x="0" y="212581"/>
                </a:cubicBezTo>
                <a:cubicBezTo>
                  <a:pt x="-11938" y="169797"/>
                  <a:pt x="2181" y="118817"/>
                  <a:pt x="0" y="85032"/>
                </a:cubicBezTo>
                <a:lnTo>
                  <a:pt x="0" y="85032"/>
                </a:lnTo>
                <a:cubicBezTo>
                  <a:pt x="-8340" y="47647"/>
                  <a:pt x="9056" y="17617"/>
                  <a:pt x="0" y="0"/>
                </a:cubicBezTo>
                <a:close/>
              </a:path>
              <a:path w="3710632" h="510194" stroke="0" extrusionOk="0">
                <a:moveTo>
                  <a:pt x="0" y="0"/>
                </a:moveTo>
                <a:cubicBezTo>
                  <a:pt x="230413" y="-707"/>
                  <a:pt x="346011" y="13948"/>
                  <a:pt x="497843" y="0"/>
                </a:cubicBezTo>
                <a:cubicBezTo>
                  <a:pt x="649675" y="-13948"/>
                  <a:pt x="783059" y="19434"/>
                  <a:pt x="974041" y="0"/>
                </a:cubicBezTo>
                <a:cubicBezTo>
                  <a:pt x="1165023" y="-19434"/>
                  <a:pt x="1284456" y="3043"/>
                  <a:pt x="1493529" y="0"/>
                </a:cubicBezTo>
                <a:cubicBezTo>
                  <a:pt x="1702602" y="-3043"/>
                  <a:pt x="1876597" y="80052"/>
                  <a:pt x="2164535" y="0"/>
                </a:cubicBezTo>
                <a:cubicBezTo>
                  <a:pt x="2432052" y="-102506"/>
                  <a:pt x="2605663" y="-74677"/>
                  <a:pt x="2730649" y="-97990"/>
                </a:cubicBezTo>
                <a:cubicBezTo>
                  <a:pt x="2855635" y="-121303"/>
                  <a:pt x="3016621" y="-90098"/>
                  <a:pt x="3254828" y="-188722"/>
                </a:cubicBezTo>
                <a:cubicBezTo>
                  <a:pt x="3493035" y="-287346"/>
                  <a:pt x="3690916" y="-229047"/>
                  <a:pt x="3799975" y="-283083"/>
                </a:cubicBezTo>
                <a:cubicBezTo>
                  <a:pt x="3909034" y="-337119"/>
                  <a:pt x="4076748" y="-285175"/>
                  <a:pt x="4261253" y="-362927"/>
                </a:cubicBezTo>
                <a:cubicBezTo>
                  <a:pt x="4090877" y="-291600"/>
                  <a:pt x="4021203" y="-320585"/>
                  <a:pt x="3883257" y="-245581"/>
                </a:cubicBezTo>
                <a:cubicBezTo>
                  <a:pt x="3745311" y="-170577"/>
                  <a:pt x="3684458" y="-188399"/>
                  <a:pt x="3516951" y="-131863"/>
                </a:cubicBezTo>
                <a:cubicBezTo>
                  <a:pt x="3349444" y="-75327"/>
                  <a:pt x="3264291" y="-64329"/>
                  <a:pt x="3092193" y="0"/>
                </a:cubicBezTo>
                <a:cubicBezTo>
                  <a:pt x="3218191" y="-10816"/>
                  <a:pt x="3248866" y="11666"/>
                  <a:pt x="3401413" y="0"/>
                </a:cubicBezTo>
                <a:cubicBezTo>
                  <a:pt x="3553960" y="-11666"/>
                  <a:pt x="3647606" y="24255"/>
                  <a:pt x="3710632" y="0"/>
                </a:cubicBezTo>
                <a:cubicBezTo>
                  <a:pt x="3717179" y="40877"/>
                  <a:pt x="3704068" y="48624"/>
                  <a:pt x="3710632" y="85032"/>
                </a:cubicBezTo>
                <a:lnTo>
                  <a:pt x="3710632" y="85032"/>
                </a:lnTo>
                <a:cubicBezTo>
                  <a:pt x="3715333" y="142770"/>
                  <a:pt x="3703754" y="165453"/>
                  <a:pt x="3710632" y="212581"/>
                </a:cubicBezTo>
                <a:cubicBezTo>
                  <a:pt x="3732907" y="330761"/>
                  <a:pt x="3706503" y="445139"/>
                  <a:pt x="3710632" y="510194"/>
                </a:cubicBezTo>
                <a:cubicBezTo>
                  <a:pt x="3626348" y="536618"/>
                  <a:pt x="3499235" y="478731"/>
                  <a:pt x="3407597" y="510194"/>
                </a:cubicBezTo>
                <a:cubicBezTo>
                  <a:pt x="3315960" y="541657"/>
                  <a:pt x="3198219" y="499381"/>
                  <a:pt x="3092193" y="510194"/>
                </a:cubicBezTo>
                <a:cubicBezTo>
                  <a:pt x="2978459" y="513724"/>
                  <a:pt x="2783311" y="507554"/>
                  <a:pt x="2609811" y="510194"/>
                </a:cubicBezTo>
                <a:cubicBezTo>
                  <a:pt x="2436311" y="512834"/>
                  <a:pt x="2332797" y="486648"/>
                  <a:pt x="2164535" y="510194"/>
                </a:cubicBezTo>
                <a:lnTo>
                  <a:pt x="2164535" y="510194"/>
                </a:lnTo>
                <a:cubicBezTo>
                  <a:pt x="2027789" y="511567"/>
                  <a:pt x="1785875" y="491344"/>
                  <a:pt x="1580111" y="510194"/>
                </a:cubicBezTo>
                <a:cubicBezTo>
                  <a:pt x="1374347" y="529044"/>
                  <a:pt x="1160528" y="473491"/>
                  <a:pt x="995686" y="510194"/>
                </a:cubicBezTo>
                <a:cubicBezTo>
                  <a:pt x="830845" y="546897"/>
                  <a:pt x="683081" y="464176"/>
                  <a:pt x="497843" y="510194"/>
                </a:cubicBezTo>
                <a:cubicBezTo>
                  <a:pt x="312605" y="556212"/>
                  <a:pt x="237066" y="495643"/>
                  <a:pt x="0" y="510194"/>
                </a:cubicBezTo>
                <a:cubicBezTo>
                  <a:pt x="-33996" y="438275"/>
                  <a:pt x="48" y="289522"/>
                  <a:pt x="0" y="212581"/>
                </a:cubicBezTo>
                <a:cubicBezTo>
                  <a:pt x="-7456" y="168472"/>
                  <a:pt x="5043" y="148318"/>
                  <a:pt x="0" y="85032"/>
                </a:cubicBezTo>
                <a:lnTo>
                  <a:pt x="0" y="85032"/>
                </a:lnTo>
                <a:cubicBezTo>
                  <a:pt x="-10164" y="64567"/>
                  <a:pt x="8375" y="37161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64839"/>
                      <a:gd name="adj2" fmla="val -12113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462.400 </a:t>
            </a:r>
            <a:r>
              <a:rPr lang="en-US" sz="2800" dirty="0" err="1">
                <a:solidFill>
                  <a:schemeClr val="tx1"/>
                </a:solidFill>
              </a:rPr>
              <a:t>Datensätze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246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818"/>
    </mc:Choice>
    <mc:Fallback xmlns="">
      <p:transition spd="slow" advTm="518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8DCF-62BB-B017-4008-DD463B13A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190BE0-4561-536C-5474-AA8E37E69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Tabellen verknüpfen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AEBC75C-D6EB-C975-E5F3-558F9E0A03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>
            <a:normAutofit/>
          </a:bodyPr>
          <a:lstStyle/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Verknüpfung: </a:t>
            </a:r>
            <a:r>
              <a:rPr lang="de-DE" dirty="0"/>
              <a:t>LEFT JOIN</a:t>
            </a:r>
          </a:p>
          <a:p>
            <a:r>
              <a:rPr lang="de-DE" dirty="0">
                <a:ln>
                  <a:solidFill>
                    <a:sysClr val="windowText" lastClr="000000"/>
                  </a:solidFill>
                </a:ln>
                <a:solidFill>
                  <a:srgbClr val="A0947E"/>
                </a:solidFill>
              </a:rPr>
              <a:t>Bedingung: </a:t>
            </a:r>
            <a:br>
              <a:rPr lang="de-DE" dirty="0"/>
            </a:br>
            <a:r>
              <a:rPr lang="de-DE" dirty="0"/>
              <a:t>WHERE NOT EXISTS (Liste)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B60F4A1-3F57-C7CA-EA16-F4C5C0B6A3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 err="1"/>
              <a:t>Left</a:t>
            </a:r>
            <a:r>
              <a:rPr lang="de-DE" dirty="0"/>
              <a:t> </a:t>
            </a:r>
            <a:r>
              <a:rPr lang="de-DE" dirty="0" err="1"/>
              <a:t>Join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7B56F26-9216-37F0-07B6-6A0A67A6C0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 2.658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2CC6294-AC43-D39E-6AF8-90B5429C99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Not </a:t>
            </a:r>
            <a:r>
              <a:rPr lang="de-DE" dirty="0" err="1"/>
              <a:t>Exists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8B59B99-718B-80F7-447B-7A7E3B33A3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1.936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778E8FC-FF28-3DF6-95A5-1096681641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 73 %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0C9BF2B3-04D5-30DE-FEFB-AAEEE34ADFD3}"/>
                  </a:ext>
                </a:extLst>
              </p14:cNvPr>
              <p14:cNvContentPartPr/>
              <p14:nvPr/>
            </p14:nvContentPartPr>
            <p14:xfrm>
              <a:off x="7974324" y="2379905"/>
              <a:ext cx="1290325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0C9BF2B3-04D5-30DE-FEFB-AAEEE34ADFD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58483" y="2316545"/>
                <a:ext cx="1321647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 descr="Ein Bild, das Symbol, Kreis, Verkehrsschild, Grafiken enthält.&#10;&#10;KI-generierte Inhalte können fehlerhaft sein.">
            <a:extLst>
              <a:ext uri="{FF2B5EF4-FFF2-40B4-BE49-F238E27FC236}">
                <a16:creationId xmlns:a16="http://schemas.microsoft.com/office/drawing/2014/main" id="{DA084756-CFD7-45E2-118B-33D558CD089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877" y="6136428"/>
            <a:ext cx="430085" cy="43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496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88"/>
    </mc:Choice>
    <mc:Fallback xmlns="">
      <p:transition spd="slow" advTm="11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A34C-5B1D-15B4-4700-4C26E6665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247775B0-8FE1-4059-967A-1D56EB34421F}"/>
              </a:ext>
            </a:extLst>
          </p:cNvPr>
          <p:cNvSpPr/>
          <p:nvPr/>
        </p:nvSpPr>
        <p:spPr>
          <a:xfrm>
            <a:off x="750772" y="1655545"/>
            <a:ext cx="10684042" cy="2386520"/>
          </a:xfrm>
          <a:custGeom>
            <a:avLst/>
            <a:gdLst>
              <a:gd name="connsiteX0" fmla="*/ 0 w 10684042"/>
              <a:gd name="connsiteY0" fmla="*/ 0 h 2386520"/>
              <a:gd name="connsiteX1" fmla="*/ 700398 w 10684042"/>
              <a:gd name="connsiteY1" fmla="*/ 0 h 2386520"/>
              <a:gd name="connsiteX2" fmla="*/ 973435 w 10684042"/>
              <a:gd name="connsiteY2" fmla="*/ 0 h 2386520"/>
              <a:gd name="connsiteX3" fmla="*/ 1673833 w 10684042"/>
              <a:gd name="connsiteY3" fmla="*/ 0 h 2386520"/>
              <a:gd name="connsiteX4" fmla="*/ 2160551 w 10684042"/>
              <a:gd name="connsiteY4" fmla="*/ 0 h 2386520"/>
              <a:gd name="connsiteX5" fmla="*/ 2540428 w 10684042"/>
              <a:gd name="connsiteY5" fmla="*/ 0 h 2386520"/>
              <a:gd name="connsiteX6" fmla="*/ 3347666 w 10684042"/>
              <a:gd name="connsiteY6" fmla="*/ 0 h 2386520"/>
              <a:gd name="connsiteX7" fmla="*/ 4154905 w 10684042"/>
              <a:gd name="connsiteY7" fmla="*/ 0 h 2386520"/>
              <a:gd name="connsiteX8" fmla="*/ 4641623 w 10684042"/>
              <a:gd name="connsiteY8" fmla="*/ 0 h 2386520"/>
              <a:gd name="connsiteX9" fmla="*/ 5235181 w 10684042"/>
              <a:gd name="connsiteY9" fmla="*/ 0 h 2386520"/>
              <a:gd name="connsiteX10" fmla="*/ 6042419 w 10684042"/>
              <a:gd name="connsiteY10" fmla="*/ 0 h 2386520"/>
              <a:gd name="connsiteX11" fmla="*/ 6742818 w 10684042"/>
              <a:gd name="connsiteY11" fmla="*/ 0 h 2386520"/>
              <a:gd name="connsiteX12" fmla="*/ 7443216 w 10684042"/>
              <a:gd name="connsiteY12" fmla="*/ 0 h 2386520"/>
              <a:gd name="connsiteX13" fmla="*/ 8036774 w 10684042"/>
              <a:gd name="connsiteY13" fmla="*/ 0 h 2386520"/>
              <a:gd name="connsiteX14" fmla="*/ 8309810 w 10684042"/>
              <a:gd name="connsiteY14" fmla="*/ 0 h 2386520"/>
              <a:gd name="connsiteX15" fmla="*/ 8903368 w 10684042"/>
              <a:gd name="connsiteY15" fmla="*/ 0 h 2386520"/>
              <a:gd name="connsiteX16" fmla="*/ 9603767 w 10684042"/>
              <a:gd name="connsiteY16" fmla="*/ 0 h 2386520"/>
              <a:gd name="connsiteX17" fmla="*/ 10090484 w 10684042"/>
              <a:gd name="connsiteY17" fmla="*/ 0 h 2386520"/>
              <a:gd name="connsiteX18" fmla="*/ 10684042 w 10684042"/>
              <a:gd name="connsiteY18" fmla="*/ 0 h 2386520"/>
              <a:gd name="connsiteX19" fmla="*/ 10684042 w 10684042"/>
              <a:gd name="connsiteY19" fmla="*/ 548900 h 2386520"/>
              <a:gd name="connsiteX20" fmla="*/ 10684042 w 10684042"/>
              <a:gd name="connsiteY20" fmla="*/ 1169395 h 2386520"/>
              <a:gd name="connsiteX21" fmla="*/ 10684042 w 10684042"/>
              <a:gd name="connsiteY21" fmla="*/ 1766025 h 2386520"/>
              <a:gd name="connsiteX22" fmla="*/ 10684042 w 10684042"/>
              <a:gd name="connsiteY22" fmla="*/ 2386520 h 2386520"/>
              <a:gd name="connsiteX23" fmla="*/ 10090484 w 10684042"/>
              <a:gd name="connsiteY23" fmla="*/ 2386520 h 2386520"/>
              <a:gd name="connsiteX24" fmla="*/ 9603767 w 10684042"/>
              <a:gd name="connsiteY24" fmla="*/ 2386520 h 2386520"/>
              <a:gd name="connsiteX25" fmla="*/ 9010209 w 10684042"/>
              <a:gd name="connsiteY25" fmla="*/ 2386520 h 2386520"/>
              <a:gd name="connsiteX26" fmla="*/ 8523491 w 10684042"/>
              <a:gd name="connsiteY26" fmla="*/ 2386520 h 2386520"/>
              <a:gd name="connsiteX27" fmla="*/ 8036774 w 10684042"/>
              <a:gd name="connsiteY27" fmla="*/ 2386520 h 2386520"/>
              <a:gd name="connsiteX28" fmla="*/ 7229535 w 10684042"/>
              <a:gd name="connsiteY28" fmla="*/ 2386520 h 2386520"/>
              <a:gd name="connsiteX29" fmla="*/ 6742818 w 10684042"/>
              <a:gd name="connsiteY29" fmla="*/ 2386520 h 2386520"/>
              <a:gd name="connsiteX30" fmla="*/ 6042419 w 10684042"/>
              <a:gd name="connsiteY30" fmla="*/ 2386520 h 2386520"/>
              <a:gd name="connsiteX31" fmla="*/ 5555702 w 10684042"/>
              <a:gd name="connsiteY31" fmla="*/ 2386520 h 2386520"/>
              <a:gd name="connsiteX32" fmla="*/ 4962144 w 10684042"/>
              <a:gd name="connsiteY32" fmla="*/ 2386520 h 2386520"/>
              <a:gd name="connsiteX33" fmla="*/ 4582267 w 10684042"/>
              <a:gd name="connsiteY33" fmla="*/ 2386520 h 2386520"/>
              <a:gd name="connsiteX34" fmla="*/ 3881869 w 10684042"/>
              <a:gd name="connsiteY34" fmla="*/ 2386520 h 2386520"/>
              <a:gd name="connsiteX35" fmla="*/ 3395151 w 10684042"/>
              <a:gd name="connsiteY35" fmla="*/ 2386520 h 2386520"/>
              <a:gd name="connsiteX36" fmla="*/ 2801593 w 10684042"/>
              <a:gd name="connsiteY36" fmla="*/ 2386520 h 2386520"/>
              <a:gd name="connsiteX37" fmla="*/ 2208035 w 10684042"/>
              <a:gd name="connsiteY37" fmla="*/ 2386520 h 2386520"/>
              <a:gd name="connsiteX38" fmla="*/ 1614477 w 10684042"/>
              <a:gd name="connsiteY38" fmla="*/ 2386520 h 2386520"/>
              <a:gd name="connsiteX39" fmla="*/ 914079 w 10684042"/>
              <a:gd name="connsiteY39" fmla="*/ 2386520 h 2386520"/>
              <a:gd name="connsiteX40" fmla="*/ 0 w 10684042"/>
              <a:gd name="connsiteY40" fmla="*/ 2386520 h 2386520"/>
              <a:gd name="connsiteX41" fmla="*/ 0 w 10684042"/>
              <a:gd name="connsiteY41" fmla="*/ 1766025 h 2386520"/>
              <a:gd name="connsiteX42" fmla="*/ 0 w 10684042"/>
              <a:gd name="connsiteY42" fmla="*/ 1169395 h 2386520"/>
              <a:gd name="connsiteX43" fmla="*/ 0 w 10684042"/>
              <a:gd name="connsiteY43" fmla="*/ 572765 h 2386520"/>
              <a:gd name="connsiteX44" fmla="*/ 0 w 10684042"/>
              <a:gd name="connsiteY44" fmla="*/ 0 h 238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84042" h="2386520" fill="none" extrusionOk="0">
                <a:moveTo>
                  <a:pt x="0" y="0"/>
                </a:moveTo>
                <a:cubicBezTo>
                  <a:pt x="330654" y="-22076"/>
                  <a:pt x="429028" y="11710"/>
                  <a:pt x="700398" y="0"/>
                </a:cubicBezTo>
                <a:cubicBezTo>
                  <a:pt x="971768" y="-11710"/>
                  <a:pt x="891949" y="19045"/>
                  <a:pt x="973435" y="0"/>
                </a:cubicBezTo>
                <a:cubicBezTo>
                  <a:pt x="1054921" y="-19045"/>
                  <a:pt x="1402733" y="81108"/>
                  <a:pt x="1673833" y="0"/>
                </a:cubicBezTo>
                <a:cubicBezTo>
                  <a:pt x="1944933" y="-81108"/>
                  <a:pt x="2050441" y="38602"/>
                  <a:pt x="2160551" y="0"/>
                </a:cubicBezTo>
                <a:cubicBezTo>
                  <a:pt x="2270661" y="-38602"/>
                  <a:pt x="2387867" y="28409"/>
                  <a:pt x="2540428" y="0"/>
                </a:cubicBezTo>
                <a:cubicBezTo>
                  <a:pt x="2692989" y="-28409"/>
                  <a:pt x="2954033" y="91109"/>
                  <a:pt x="3347666" y="0"/>
                </a:cubicBezTo>
                <a:cubicBezTo>
                  <a:pt x="3741299" y="-91109"/>
                  <a:pt x="3762877" y="27039"/>
                  <a:pt x="4154905" y="0"/>
                </a:cubicBezTo>
                <a:cubicBezTo>
                  <a:pt x="4546933" y="-27039"/>
                  <a:pt x="4457295" y="56291"/>
                  <a:pt x="4641623" y="0"/>
                </a:cubicBezTo>
                <a:cubicBezTo>
                  <a:pt x="4825951" y="-56291"/>
                  <a:pt x="4970777" y="16507"/>
                  <a:pt x="5235181" y="0"/>
                </a:cubicBezTo>
                <a:cubicBezTo>
                  <a:pt x="5499585" y="-16507"/>
                  <a:pt x="5685221" y="93209"/>
                  <a:pt x="6042419" y="0"/>
                </a:cubicBezTo>
                <a:cubicBezTo>
                  <a:pt x="6399617" y="-93209"/>
                  <a:pt x="6428867" y="82029"/>
                  <a:pt x="6742818" y="0"/>
                </a:cubicBezTo>
                <a:cubicBezTo>
                  <a:pt x="7056769" y="-82029"/>
                  <a:pt x="7271528" y="45911"/>
                  <a:pt x="7443216" y="0"/>
                </a:cubicBezTo>
                <a:cubicBezTo>
                  <a:pt x="7614904" y="-45911"/>
                  <a:pt x="7853155" y="53700"/>
                  <a:pt x="8036774" y="0"/>
                </a:cubicBezTo>
                <a:cubicBezTo>
                  <a:pt x="8220393" y="-53700"/>
                  <a:pt x="8204941" y="26807"/>
                  <a:pt x="8309810" y="0"/>
                </a:cubicBezTo>
                <a:cubicBezTo>
                  <a:pt x="8414679" y="-26807"/>
                  <a:pt x="8668145" y="45586"/>
                  <a:pt x="8903368" y="0"/>
                </a:cubicBezTo>
                <a:cubicBezTo>
                  <a:pt x="9138591" y="-45586"/>
                  <a:pt x="9346412" y="60397"/>
                  <a:pt x="9603767" y="0"/>
                </a:cubicBezTo>
                <a:cubicBezTo>
                  <a:pt x="9861122" y="-60397"/>
                  <a:pt x="9916250" y="21335"/>
                  <a:pt x="10090484" y="0"/>
                </a:cubicBezTo>
                <a:cubicBezTo>
                  <a:pt x="10264718" y="-21335"/>
                  <a:pt x="10476028" y="50672"/>
                  <a:pt x="10684042" y="0"/>
                </a:cubicBezTo>
                <a:cubicBezTo>
                  <a:pt x="10688777" y="266900"/>
                  <a:pt x="10628529" y="412592"/>
                  <a:pt x="10684042" y="548900"/>
                </a:cubicBezTo>
                <a:cubicBezTo>
                  <a:pt x="10739555" y="685208"/>
                  <a:pt x="10620540" y="934044"/>
                  <a:pt x="10684042" y="1169395"/>
                </a:cubicBezTo>
                <a:cubicBezTo>
                  <a:pt x="10747544" y="1404747"/>
                  <a:pt x="10672016" y="1556412"/>
                  <a:pt x="10684042" y="1766025"/>
                </a:cubicBezTo>
                <a:cubicBezTo>
                  <a:pt x="10696068" y="1975638"/>
                  <a:pt x="10677980" y="2131117"/>
                  <a:pt x="10684042" y="2386520"/>
                </a:cubicBezTo>
                <a:cubicBezTo>
                  <a:pt x="10550764" y="2455162"/>
                  <a:pt x="10272480" y="2370056"/>
                  <a:pt x="10090484" y="2386520"/>
                </a:cubicBezTo>
                <a:cubicBezTo>
                  <a:pt x="9908488" y="2402984"/>
                  <a:pt x="9806334" y="2341701"/>
                  <a:pt x="9603767" y="2386520"/>
                </a:cubicBezTo>
                <a:cubicBezTo>
                  <a:pt x="9401200" y="2431339"/>
                  <a:pt x="9184034" y="2359465"/>
                  <a:pt x="9010209" y="2386520"/>
                </a:cubicBezTo>
                <a:cubicBezTo>
                  <a:pt x="8836384" y="2413575"/>
                  <a:pt x="8666873" y="2359432"/>
                  <a:pt x="8523491" y="2386520"/>
                </a:cubicBezTo>
                <a:cubicBezTo>
                  <a:pt x="8380109" y="2413608"/>
                  <a:pt x="8236086" y="2375925"/>
                  <a:pt x="8036774" y="2386520"/>
                </a:cubicBezTo>
                <a:cubicBezTo>
                  <a:pt x="7837462" y="2397115"/>
                  <a:pt x="7453141" y="2365485"/>
                  <a:pt x="7229535" y="2386520"/>
                </a:cubicBezTo>
                <a:cubicBezTo>
                  <a:pt x="7005929" y="2407555"/>
                  <a:pt x="6960469" y="2350636"/>
                  <a:pt x="6742818" y="2386520"/>
                </a:cubicBezTo>
                <a:cubicBezTo>
                  <a:pt x="6525167" y="2422404"/>
                  <a:pt x="6249485" y="2303281"/>
                  <a:pt x="6042419" y="2386520"/>
                </a:cubicBezTo>
                <a:cubicBezTo>
                  <a:pt x="5835353" y="2469759"/>
                  <a:pt x="5717845" y="2372976"/>
                  <a:pt x="5555702" y="2386520"/>
                </a:cubicBezTo>
                <a:cubicBezTo>
                  <a:pt x="5393559" y="2400064"/>
                  <a:pt x="5243363" y="2370606"/>
                  <a:pt x="4962144" y="2386520"/>
                </a:cubicBezTo>
                <a:cubicBezTo>
                  <a:pt x="4680925" y="2402434"/>
                  <a:pt x="4727821" y="2381694"/>
                  <a:pt x="4582267" y="2386520"/>
                </a:cubicBezTo>
                <a:cubicBezTo>
                  <a:pt x="4436713" y="2391346"/>
                  <a:pt x="4205706" y="2362069"/>
                  <a:pt x="3881869" y="2386520"/>
                </a:cubicBezTo>
                <a:cubicBezTo>
                  <a:pt x="3558032" y="2410971"/>
                  <a:pt x="3635811" y="2358474"/>
                  <a:pt x="3395151" y="2386520"/>
                </a:cubicBezTo>
                <a:cubicBezTo>
                  <a:pt x="3154491" y="2414566"/>
                  <a:pt x="3090479" y="2351666"/>
                  <a:pt x="2801593" y="2386520"/>
                </a:cubicBezTo>
                <a:cubicBezTo>
                  <a:pt x="2512707" y="2421374"/>
                  <a:pt x="2395997" y="2342283"/>
                  <a:pt x="2208035" y="2386520"/>
                </a:cubicBezTo>
                <a:cubicBezTo>
                  <a:pt x="2020073" y="2430757"/>
                  <a:pt x="1819939" y="2340797"/>
                  <a:pt x="1614477" y="2386520"/>
                </a:cubicBezTo>
                <a:cubicBezTo>
                  <a:pt x="1409015" y="2432243"/>
                  <a:pt x="1192471" y="2382886"/>
                  <a:pt x="914079" y="2386520"/>
                </a:cubicBezTo>
                <a:cubicBezTo>
                  <a:pt x="635687" y="2390154"/>
                  <a:pt x="319031" y="2318012"/>
                  <a:pt x="0" y="2386520"/>
                </a:cubicBezTo>
                <a:cubicBezTo>
                  <a:pt x="-33019" y="2134443"/>
                  <a:pt x="36300" y="2027576"/>
                  <a:pt x="0" y="1766025"/>
                </a:cubicBezTo>
                <a:cubicBezTo>
                  <a:pt x="-36300" y="1504474"/>
                  <a:pt x="46885" y="1334778"/>
                  <a:pt x="0" y="1169395"/>
                </a:cubicBezTo>
                <a:cubicBezTo>
                  <a:pt x="-46885" y="1004012"/>
                  <a:pt x="37193" y="861701"/>
                  <a:pt x="0" y="572765"/>
                </a:cubicBezTo>
                <a:cubicBezTo>
                  <a:pt x="-37193" y="283829"/>
                  <a:pt x="2613" y="122689"/>
                  <a:pt x="0" y="0"/>
                </a:cubicBezTo>
                <a:close/>
              </a:path>
              <a:path w="10684042" h="2386520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04567" y="171840"/>
                  <a:pt x="10634242" y="494472"/>
                  <a:pt x="10684042" y="620495"/>
                </a:cubicBezTo>
                <a:cubicBezTo>
                  <a:pt x="10733842" y="746518"/>
                  <a:pt x="10641097" y="974110"/>
                  <a:pt x="10684042" y="1240990"/>
                </a:cubicBezTo>
                <a:cubicBezTo>
                  <a:pt x="10726987" y="1507870"/>
                  <a:pt x="10640553" y="1698564"/>
                  <a:pt x="10684042" y="1837620"/>
                </a:cubicBezTo>
                <a:cubicBezTo>
                  <a:pt x="10727531" y="1976676"/>
                  <a:pt x="10623062" y="2120022"/>
                  <a:pt x="10684042" y="2386520"/>
                </a:cubicBezTo>
                <a:cubicBezTo>
                  <a:pt x="10448725" y="2468914"/>
                  <a:pt x="10266967" y="2343441"/>
                  <a:pt x="9876803" y="2386520"/>
                </a:cubicBezTo>
                <a:cubicBezTo>
                  <a:pt x="9486639" y="2429599"/>
                  <a:pt x="9649313" y="2384666"/>
                  <a:pt x="9496926" y="2386520"/>
                </a:cubicBezTo>
                <a:cubicBezTo>
                  <a:pt x="9344539" y="2388374"/>
                  <a:pt x="8900224" y="2313110"/>
                  <a:pt x="8689687" y="2386520"/>
                </a:cubicBezTo>
                <a:cubicBezTo>
                  <a:pt x="8479150" y="2459930"/>
                  <a:pt x="8264918" y="2361022"/>
                  <a:pt x="7989289" y="2386520"/>
                </a:cubicBezTo>
                <a:cubicBezTo>
                  <a:pt x="7713660" y="2412018"/>
                  <a:pt x="7637873" y="2379576"/>
                  <a:pt x="7288891" y="2386520"/>
                </a:cubicBezTo>
                <a:cubicBezTo>
                  <a:pt x="6939909" y="2393464"/>
                  <a:pt x="7148783" y="2367960"/>
                  <a:pt x="7015854" y="2386520"/>
                </a:cubicBezTo>
                <a:cubicBezTo>
                  <a:pt x="6882925" y="2405080"/>
                  <a:pt x="6816618" y="2354488"/>
                  <a:pt x="6742818" y="2386520"/>
                </a:cubicBezTo>
                <a:cubicBezTo>
                  <a:pt x="6669018" y="2418552"/>
                  <a:pt x="6403286" y="2361569"/>
                  <a:pt x="6149260" y="2386520"/>
                </a:cubicBezTo>
                <a:cubicBezTo>
                  <a:pt x="5895234" y="2411471"/>
                  <a:pt x="5690565" y="2376056"/>
                  <a:pt x="5555702" y="2386520"/>
                </a:cubicBezTo>
                <a:cubicBezTo>
                  <a:pt x="5420839" y="2396984"/>
                  <a:pt x="4999062" y="2305771"/>
                  <a:pt x="4855304" y="2386520"/>
                </a:cubicBezTo>
                <a:cubicBezTo>
                  <a:pt x="4711546" y="2467269"/>
                  <a:pt x="4419789" y="2370429"/>
                  <a:pt x="4048065" y="2386520"/>
                </a:cubicBezTo>
                <a:cubicBezTo>
                  <a:pt x="3676341" y="2402611"/>
                  <a:pt x="3673158" y="2352890"/>
                  <a:pt x="3454507" y="2386520"/>
                </a:cubicBezTo>
                <a:cubicBezTo>
                  <a:pt x="3235856" y="2420150"/>
                  <a:pt x="3092480" y="2371894"/>
                  <a:pt x="2967789" y="2386520"/>
                </a:cubicBezTo>
                <a:cubicBezTo>
                  <a:pt x="2843098" y="2401146"/>
                  <a:pt x="2619320" y="2319817"/>
                  <a:pt x="2374232" y="2386520"/>
                </a:cubicBezTo>
                <a:cubicBezTo>
                  <a:pt x="2129144" y="2453223"/>
                  <a:pt x="2141294" y="2341756"/>
                  <a:pt x="1994355" y="2386520"/>
                </a:cubicBezTo>
                <a:cubicBezTo>
                  <a:pt x="1847416" y="2431284"/>
                  <a:pt x="1790424" y="2369250"/>
                  <a:pt x="1721318" y="2386520"/>
                </a:cubicBezTo>
                <a:cubicBezTo>
                  <a:pt x="1652212" y="2403790"/>
                  <a:pt x="1252829" y="2329940"/>
                  <a:pt x="1127760" y="2386520"/>
                </a:cubicBezTo>
                <a:cubicBezTo>
                  <a:pt x="1002691" y="2443100"/>
                  <a:pt x="859746" y="2342302"/>
                  <a:pt x="747883" y="2386520"/>
                </a:cubicBezTo>
                <a:cubicBezTo>
                  <a:pt x="636020" y="2430738"/>
                  <a:pt x="291883" y="2322144"/>
                  <a:pt x="0" y="2386520"/>
                </a:cubicBezTo>
                <a:cubicBezTo>
                  <a:pt x="-18761" y="2241533"/>
                  <a:pt x="26268" y="2121141"/>
                  <a:pt x="0" y="1861486"/>
                </a:cubicBezTo>
                <a:cubicBezTo>
                  <a:pt x="-26268" y="1601831"/>
                  <a:pt x="26106" y="1436446"/>
                  <a:pt x="0" y="1240990"/>
                </a:cubicBezTo>
                <a:cubicBezTo>
                  <a:pt x="-26106" y="1045534"/>
                  <a:pt x="34514" y="907929"/>
                  <a:pt x="0" y="620495"/>
                </a:cubicBezTo>
                <a:cubicBezTo>
                  <a:pt x="-34514" y="333062"/>
                  <a:pt x="41670" y="200378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855753-F420-BC04-9402-CD46FA5E5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Tabellen verknüpfen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12F1C29-DDD2-E80F-6E28-078C71D0455E}"/>
              </a:ext>
            </a:extLst>
          </p:cNvPr>
          <p:cNvGraphicFramePr>
            <a:graphicFrameLocks noGrp="1"/>
          </p:cNvGraphicFramePr>
          <p:nvPr/>
        </p:nvGraphicFramePr>
        <p:xfrm>
          <a:off x="938426" y="1808163"/>
          <a:ext cx="10315160" cy="20726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251359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723103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340698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Verknüpfung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LEFT JOIN-Verknüpfung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2.658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2.635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WHERE ... NOT IN (Liste)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2.324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2.287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9538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WHERE ... NOT EXISTS (Liste)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1.936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1.847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1090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39CC22EA-29D6-B04A-5744-FBCC0C203C87}"/>
                  </a:ext>
                </a:extLst>
              </p14:cNvPr>
              <p14:cNvContentPartPr/>
              <p14:nvPr/>
            </p14:nvContentPartPr>
            <p14:xfrm>
              <a:off x="10172700" y="3483190"/>
              <a:ext cx="1071563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39CC22EA-29D6-B04A-5744-FBCC0C203C8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56857" y="3419830"/>
                <a:ext cx="1102889" cy="38736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Rechteckige Legende 3">
            <a:extLst>
              <a:ext uri="{FF2B5EF4-FFF2-40B4-BE49-F238E27FC236}">
                <a16:creationId xmlns:a16="http://schemas.microsoft.com/office/drawing/2014/main" id="{B039048B-48CE-2883-C413-8FE9A3C815EB}"/>
              </a:ext>
            </a:extLst>
          </p:cNvPr>
          <p:cNvSpPr/>
          <p:nvPr/>
        </p:nvSpPr>
        <p:spPr>
          <a:xfrm>
            <a:off x="3860469" y="3743830"/>
            <a:ext cx="3568623" cy="606386"/>
          </a:xfrm>
          <a:custGeom>
            <a:avLst/>
            <a:gdLst>
              <a:gd name="connsiteX0" fmla="*/ 0 w 3568623"/>
              <a:gd name="connsiteY0" fmla="*/ 0 h 606386"/>
              <a:gd name="connsiteX1" fmla="*/ 562058 w 3568623"/>
              <a:gd name="connsiteY1" fmla="*/ 0 h 606386"/>
              <a:gd name="connsiteX2" fmla="*/ 1020032 w 3568623"/>
              <a:gd name="connsiteY2" fmla="*/ 0 h 606386"/>
              <a:gd name="connsiteX3" fmla="*/ 1582090 w 3568623"/>
              <a:gd name="connsiteY3" fmla="*/ 0 h 606386"/>
              <a:gd name="connsiteX4" fmla="*/ 2081697 w 3568623"/>
              <a:gd name="connsiteY4" fmla="*/ 0 h 606386"/>
              <a:gd name="connsiteX5" fmla="*/ 2081697 w 3568623"/>
              <a:gd name="connsiteY5" fmla="*/ 0 h 606386"/>
              <a:gd name="connsiteX6" fmla="*/ 2509932 w 3568623"/>
              <a:gd name="connsiteY6" fmla="*/ 0 h 606386"/>
              <a:gd name="connsiteX7" fmla="*/ 2973853 w 3568623"/>
              <a:gd name="connsiteY7" fmla="*/ 0 h 606386"/>
              <a:gd name="connsiteX8" fmla="*/ 3568623 w 3568623"/>
              <a:gd name="connsiteY8" fmla="*/ 0 h 606386"/>
              <a:gd name="connsiteX9" fmla="*/ 3568623 w 3568623"/>
              <a:gd name="connsiteY9" fmla="*/ 101064 h 606386"/>
              <a:gd name="connsiteX10" fmla="*/ 3860536 w 3568623"/>
              <a:gd name="connsiteY10" fmla="*/ 7113 h 606386"/>
              <a:gd name="connsiteX11" fmla="*/ 3568623 w 3568623"/>
              <a:gd name="connsiteY11" fmla="*/ 252661 h 606386"/>
              <a:gd name="connsiteX12" fmla="*/ 3568623 w 3568623"/>
              <a:gd name="connsiteY12" fmla="*/ 606386 h 606386"/>
              <a:gd name="connsiteX13" fmla="*/ 2973853 w 3568623"/>
              <a:gd name="connsiteY13" fmla="*/ 606386 h 606386"/>
              <a:gd name="connsiteX14" fmla="*/ 2545618 w 3568623"/>
              <a:gd name="connsiteY14" fmla="*/ 606386 h 606386"/>
              <a:gd name="connsiteX15" fmla="*/ 2081697 w 3568623"/>
              <a:gd name="connsiteY15" fmla="*/ 606386 h 606386"/>
              <a:gd name="connsiteX16" fmla="*/ 2081697 w 3568623"/>
              <a:gd name="connsiteY16" fmla="*/ 606386 h 606386"/>
              <a:gd name="connsiteX17" fmla="*/ 1623724 w 3568623"/>
              <a:gd name="connsiteY17" fmla="*/ 606386 h 606386"/>
              <a:gd name="connsiteX18" fmla="*/ 1061665 w 3568623"/>
              <a:gd name="connsiteY18" fmla="*/ 606386 h 606386"/>
              <a:gd name="connsiteX19" fmla="*/ 541241 w 3568623"/>
              <a:gd name="connsiteY19" fmla="*/ 606386 h 606386"/>
              <a:gd name="connsiteX20" fmla="*/ 0 w 3568623"/>
              <a:gd name="connsiteY20" fmla="*/ 606386 h 606386"/>
              <a:gd name="connsiteX21" fmla="*/ 0 w 3568623"/>
              <a:gd name="connsiteY21" fmla="*/ 252661 h 606386"/>
              <a:gd name="connsiteX22" fmla="*/ 0 w 3568623"/>
              <a:gd name="connsiteY22" fmla="*/ 101064 h 606386"/>
              <a:gd name="connsiteX23" fmla="*/ 0 w 3568623"/>
              <a:gd name="connsiteY23" fmla="*/ 101064 h 606386"/>
              <a:gd name="connsiteX24" fmla="*/ 0 w 3568623"/>
              <a:gd name="connsiteY24" fmla="*/ 0 h 6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68623" h="606386" fill="none" extrusionOk="0">
                <a:moveTo>
                  <a:pt x="0" y="0"/>
                </a:moveTo>
                <a:cubicBezTo>
                  <a:pt x="238184" y="-64722"/>
                  <a:pt x="301282" y="32654"/>
                  <a:pt x="562058" y="0"/>
                </a:cubicBezTo>
                <a:cubicBezTo>
                  <a:pt x="822834" y="-32654"/>
                  <a:pt x="802728" y="32216"/>
                  <a:pt x="1020032" y="0"/>
                </a:cubicBezTo>
                <a:cubicBezTo>
                  <a:pt x="1237336" y="-32216"/>
                  <a:pt x="1448776" y="50683"/>
                  <a:pt x="1582090" y="0"/>
                </a:cubicBezTo>
                <a:cubicBezTo>
                  <a:pt x="1715404" y="-50683"/>
                  <a:pt x="1970138" y="31560"/>
                  <a:pt x="2081697" y="0"/>
                </a:cubicBezTo>
                <a:lnTo>
                  <a:pt x="2081697" y="0"/>
                </a:lnTo>
                <a:cubicBezTo>
                  <a:pt x="2213158" y="-7254"/>
                  <a:pt x="2371835" y="47336"/>
                  <a:pt x="2509932" y="0"/>
                </a:cubicBezTo>
                <a:cubicBezTo>
                  <a:pt x="2648029" y="-47336"/>
                  <a:pt x="2846796" y="26700"/>
                  <a:pt x="2973853" y="0"/>
                </a:cubicBezTo>
                <a:cubicBezTo>
                  <a:pt x="3157640" y="-7870"/>
                  <a:pt x="3412150" y="12519"/>
                  <a:pt x="3568623" y="0"/>
                </a:cubicBezTo>
                <a:cubicBezTo>
                  <a:pt x="3575465" y="47837"/>
                  <a:pt x="3568218" y="53292"/>
                  <a:pt x="3568623" y="101064"/>
                </a:cubicBezTo>
                <a:cubicBezTo>
                  <a:pt x="3709114" y="42247"/>
                  <a:pt x="3783843" y="51531"/>
                  <a:pt x="3860536" y="7113"/>
                </a:cubicBezTo>
                <a:cubicBezTo>
                  <a:pt x="3776843" y="134787"/>
                  <a:pt x="3661170" y="168487"/>
                  <a:pt x="3568623" y="252661"/>
                </a:cubicBezTo>
                <a:cubicBezTo>
                  <a:pt x="3573179" y="427859"/>
                  <a:pt x="3566929" y="516303"/>
                  <a:pt x="3568623" y="606386"/>
                </a:cubicBezTo>
                <a:cubicBezTo>
                  <a:pt x="3370955" y="622286"/>
                  <a:pt x="3181459" y="603790"/>
                  <a:pt x="2973853" y="606386"/>
                </a:cubicBezTo>
                <a:cubicBezTo>
                  <a:pt x="2764145" y="623467"/>
                  <a:pt x="2690223" y="561297"/>
                  <a:pt x="2545618" y="606386"/>
                </a:cubicBezTo>
                <a:cubicBezTo>
                  <a:pt x="2401014" y="651475"/>
                  <a:pt x="2293143" y="570896"/>
                  <a:pt x="2081697" y="606386"/>
                </a:cubicBezTo>
                <a:lnTo>
                  <a:pt x="2081697" y="606386"/>
                </a:lnTo>
                <a:cubicBezTo>
                  <a:pt x="1924950" y="659689"/>
                  <a:pt x="1750223" y="554345"/>
                  <a:pt x="1623724" y="606386"/>
                </a:cubicBezTo>
                <a:cubicBezTo>
                  <a:pt x="1497225" y="658427"/>
                  <a:pt x="1277371" y="583530"/>
                  <a:pt x="1061665" y="606386"/>
                </a:cubicBezTo>
                <a:cubicBezTo>
                  <a:pt x="845959" y="629242"/>
                  <a:pt x="672455" y="561871"/>
                  <a:pt x="541241" y="606386"/>
                </a:cubicBezTo>
                <a:cubicBezTo>
                  <a:pt x="410027" y="650901"/>
                  <a:pt x="238736" y="551649"/>
                  <a:pt x="0" y="606386"/>
                </a:cubicBezTo>
                <a:cubicBezTo>
                  <a:pt x="-2128" y="493308"/>
                  <a:pt x="1783" y="382078"/>
                  <a:pt x="0" y="252661"/>
                </a:cubicBezTo>
                <a:cubicBezTo>
                  <a:pt x="-16585" y="189728"/>
                  <a:pt x="3906" y="144228"/>
                  <a:pt x="0" y="101064"/>
                </a:cubicBezTo>
                <a:lnTo>
                  <a:pt x="0" y="101064"/>
                </a:lnTo>
                <a:cubicBezTo>
                  <a:pt x="-10983" y="69727"/>
                  <a:pt x="9916" y="31108"/>
                  <a:pt x="0" y="0"/>
                </a:cubicBezTo>
                <a:close/>
              </a:path>
              <a:path w="3568623" h="606386" stroke="0" extrusionOk="0">
                <a:moveTo>
                  <a:pt x="0" y="0"/>
                </a:moveTo>
                <a:cubicBezTo>
                  <a:pt x="147190" y="-37275"/>
                  <a:pt x="279844" y="40062"/>
                  <a:pt x="478790" y="0"/>
                </a:cubicBezTo>
                <a:cubicBezTo>
                  <a:pt x="677736" y="-40062"/>
                  <a:pt x="771222" y="16437"/>
                  <a:pt x="936764" y="0"/>
                </a:cubicBezTo>
                <a:cubicBezTo>
                  <a:pt x="1102306" y="-16437"/>
                  <a:pt x="1267997" y="29766"/>
                  <a:pt x="1436371" y="0"/>
                </a:cubicBezTo>
                <a:cubicBezTo>
                  <a:pt x="1604745" y="-29766"/>
                  <a:pt x="1907782" y="51382"/>
                  <a:pt x="2081697" y="0"/>
                </a:cubicBezTo>
                <a:lnTo>
                  <a:pt x="2081697" y="0"/>
                </a:lnTo>
                <a:cubicBezTo>
                  <a:pt x="2271668" y="-45584"/>
                  <a:pt x="2389185" y="13563"/>
                  <a:pt x="2545618" y="0"/>
                </a:cubicBezTo>
                <a:cubicBezTo>
                  <a:pt x="2702051" y="-13563"/>
                  <a:pt x="2814832" y="11554"/>
                  <a:pt x="2973853" y="0"/>
                </a:cubicBezTo>
                <a:cubicBezTo>
                  <a:pt x="3254045" y="-20326"/>
                  <a:pt x="3438311" y="20464"/>
                  <a:pt x="3568623" y="0"/>
                </a:cubicBezTo>
                <a:cubicBezTo>
                  <a:pt x="3569037" y="25055"/>
                  <a:pt x="3565528" y="70179"/>
                  <a:pt x="3568623" y="101064"/>
                </a:cubicBezTo>
                <a:cubicBezTo>
                  <a:pt x="3642156" y="72880"/>
                  <a:pt x="3803448" y="38823"/>
                  <a:pt x="3860536" y="7113"/>
                </a:cubicBezTo>
                <a:cubicBezTo>
                  <a:pt x="3748461" y="127602"/>
                  <a:pt x="3617112" y="181511"/>
                  <a:pt x="3568623" y="252661"/>
                </a:cubicBezTo>
                <a:cubicBezTo>
                  <a:pt x="3592109" y="416387"/>
                  <a:pt x="3526391" y="524327"/>
                  <a:pt x="3568623" y="606386"/>
                </a:cubicBezTo>
                <a:cubicBezTo>
                  <a:pt x="3417289" y="634993"/>
                  <a:pt x="3103390" y="579885"/>
                  <a:pt x="2973853" y="606386"/>
                </a:cubicBezTo>
                <a:cubicBezTo>
                  <a:pt x="2778125" y="638779"/>
                  <a:pt x="2704794" y="576189"/>
                  <a:pt x="2554540" y="606386"/>
                </a:cubicBezTo>
                <a:cubicBezTo>
                  <a:pt x="2404286" y="636583"/>
                  <a:pt x="2307155" y="566980"/>
                  <a:pt x="2081697" y="606386"/>
                </a:cubicBezTo>
                <a:lnTo>
                  <a:pt x="2081697" y="606386"/>
                </a:lnTo>
                <a:cubicBezTo>
                  <a:pt x="1943365" y="631807"/>
                  <a:pt x="1797598" y="584226"/>
                  <a:pt x="1623724" y="606386"/>
                </a:cubicBezTo>
                <a:cubicBezTo>
                  <a:pt x="1449850" y="628546"/>
                  <a:pt x="1256863" y="577812"/>
                  <a:pt x="1144933" y="606386"/>
                </a:cubicBezTo>
                <a:cubicBezTo>
                  <a:pt x="1033003" y="634960"/>
                  <a:pt x="857032" y="567088"/>
                  <a:pt x="582875" y="606386"/>
                </a:cubicBezTo>
                <a:cubicBezTo>
                  <a:pt x="308718" y="645684"/>
                  <a:pt x="118208" y="579339"/>
                  <a:pt x="0" y="606386"/>
                </a:cubicBezTo>
                <a:cubicBezTo>
                  <a:pt x="-8762" y="465084"/>
                  <a:pt x="38018" y="347099"/>
                  <a:pt x="0" y="252661"/>
                </a:cubicBezTo>
                <a:cubicBezTo>
                  <a:pt x="-174" y="202392"/>
                  <a:pt x="17226" y="137749"/>
                  <a:pt x="0" y="101064"/>
                </a:cubicBezTo>
                <a:lnTo>
                  <a:pt x="0" y="101064"/>
                </a:lnTo>
                <a:cubicBezTo>
                  <a:pt x="-3328" y="79734"/>
                  <a:pt x="10085" y="34245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556376740">
                  <a:prstGeom prst="wedgeRectCallout">
                    <a:avLst>
                      <a:gd name="adj1" fmla="val 58180"/>
                      <a:gd name="adj2" fmla="val -4882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131.114 </a:t>
            </a:r>
            <a:r>
              <a:rPr lang="en-US" sz="2800" dirty="0" err="1">
                <a:solidFill>
                  <a:schemeClr val="tx1"/>
                </a:solidFill>
              </a:rPr>
              <a:t>Datensätze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141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72"/>
    </mc:Choice>
    <mc:Fallback xmlns="">
      <p:transition spd="slow" advTm="5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542E9-1A82-FC22-572E-77DE08EF1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1564938" algn="r"/>
              </a:tabLst>
            </a:pPr>
            <a:r>
              <a:rPr lang="de-DE" dirty="0"/>
              <a:t>GROUP BY	DISTINCT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09F1FB8-D3D9-76ED-BE36-2E2996D7CB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304924"/>
            <a:ext cx="5581107" cy="4764279"/>
          </a:xfrm>
        </p:spPr>
        <p:txBody>
          <a:bodyPr/>
          <a:lstStyle/>
          <a:p>
            <a:r>
              <a:rPr lang="de-DE" dirty="0">
                <a:solidFill>
                  <a:srgbClr val="0B76A0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vieleVorname</a:t>
            </a:r>
            <a:endParaRPr lang="de-DE" dirty="0"/>
          </a:p>
          <a:p>
            <a:r>
              <a:rPr lang="de-DE" dirty="0">
                <a:solidFill>
                  <a:srgbClr val="0B76A0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tblVieleDatenIndexMit</a:t>
            </a:r>
            <a:endParaRPr lang="de-DE" dirty="0"/>
          </a:p>
          <a:p>
            <a:r>
              <a:rPr lang="de-DE" dirty="0">
                <a:solidFill>
                  <a:srgbClr val="0B76A0"/>
                </a:solidFill>
              </a:rPr>
              <a:t>GROUP BY </a:t>
            </a:r>
            <a:r>
              <a:rPr lang="de-DE" dirty="0" err="1"/>
              <a:t>vieleVorname</a:t>
            </a:r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81CD37B0-87FB-D9E0-90DD-28A7272B3450}"/>
              </a:ext>
            </a:extLst>
          </p:cNvPr>
          <p:cNvSpPr txBox="1">
            <a:spLocks/>
          </p:cNvSpPr>
          <p:nvPr/>
        </p:nvSpPr>
        <p:spPr>
          <a:xfrm>
            <a:off x="6310857" y="1304924"/>
            <a:ext cx="5581107" cy="476427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rgbClr val="0B76A0"/>
                </a:solidFill>
              </a:rPr>
              <a:t>SELECT DISTINCT</a:t>
            </a:r>
            <a:r>
              <a:rPr lang="de-DE" dirty="0"/>
              <a:t> </a:t>
            </a:r>
            <a:r>
              <a:rPr lang="de-DE" dirty="0" err="1"/>
              <a:t>vieleVorname</a:t>
            </a:r>
            <a:endParaRPr lang="de-DE" dirty="0"/>
          </a:p>
          <a:p>
            <a:r>
              <a:rPr lang="de-DE" dirty="0">
                <a:solidFill>
                  <a:srgbClr val="0B76A0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tblVieleDatenIndexMit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E390DF45-0808-B12E-D490-2EFE1CB7D662}"/>
                  </a:ext>
                </a:extLst>
              </p14:cNvPr>
              <p14:cNvContentPartPr/>
              <p14:nvPr/>
            </p14:nvContentPartPr>
            <p14:xfrm>
              <a:off x="300035" y="2517864"/>
              <a:ext cx="1830215" cy="2606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E390DF45-0808-B12E-D490-2EFE1CB7D66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4186" y="2454504"/>
                <a:ext cx="1861913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65930326-EB47-2B75-FB8B-822FB8943DA8}"/>
                  </a:ext>
                </a:extLst>
              </p14:cNvPr>
              <p14:cNvContentPartPr/>
              <p14:nvPr/>
            </p14:nvContentPartPr>
            <p14:xfrm>
              <a:off x="7694613" y="1395977"/>
              <a:ext cx="1580015" cy="2606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65930326-EB47-2B75-FB8B-822FB8943DA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8766" y="1332617"/>
                <a:ext cx="1611349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596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723"/>
    </mc:Choice>
    <mc:Fallback xmlns="">
      <p:transition spd="slow" advTm="68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A34C-5B1D-15B4-4700-4C26E6665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165AB63-A583-4B6C-25EB-DE8DBF7BF7EC}"/>
              </a:ext>
            </a:extLst>
          </p:cNvPr>
          <p:cNvSpPr/>
          <p:nvPr/>
        </p:nvSpPr>
        <p:spPr>
          <a:xfrm>
            <a:off x="750772" y="1655544"/>
            <a:ext cx="10684042" cy="2367816"/>
          </a:xfrm>
          <a:custGeom>
            <a:avLst/>
            <a:gdLst>
              <a:gd name="connsiteX0" fmla="*/ 0 w 10684042"/>
              <a:gd name="connsiteY0" fmla="*/ 0 h 2367816"/>
              <a:gd name="connsiteX1" fmla="*/ 700398 w 10684042"/>
              <a:gd name="connsiteY1" fmla="*/ 0 h 2367816"/>
              <a:gd name="connsiteX2" fmla="*/ 973435 w 10684042"/>
              <a:gd name="connsiteY2" fmla="*/ 0 h 2367816"/>
              <a:gd name="connsiteX3" fmla="*/ 1673833 w 10684042"/>
              <a:gd name="connsiteY3" fmla="*/ 0 h 2367816"/>
              <a:gd name="connsiteX4" fmla="*/ 2160551 w 10684042"/>
              <a:gd name="connsiteY4" fmla="*/ 0 h 2367816"/>
              <a:gd name="connsiteX5" fmla="*/ 2540428 w 10684042"/>
              <a:gd name="connsiteY5" fmla="*/ 0 h 2367816"/>
              <a:gd name="connsiteX6" fmla="*/ 3347666 w 10684042"/>
              <a:gd name="connsiteY6" fmla="*/ 0 h 2367816"/>
              <a:gd name="connsiteX7" fmla="*/ 4154905 w 10684042"/>
              <a:gd name="connsiteY7" fmla="*/ 0 h 2367816"/>
              <a:gd name="connsiteX8" fmla="*/ 4641623 w 10684042"/>
              <a:gd name="connsiteY8" fmla="*/ 0 h 2367816"/>
              <a:gd name="connsiteX9" fmla="*/ 5235181 w 10684042"/>
              <a:gd name="connsiteY9" fmla="*/ 0 h 2367816"/>
              <a:gd name="connsiteX10" fmla="*/ 6042419 w 10684042"/>
              <a:gd name="connsiteY10" fmla="*/ 0 h 2367816"/>
              <a:gd name="connsiteX11" fmla="*/ 6742818 w 10684042"/>
              <a:gd name="connsiteY11" fmla="*/ 0 h 2367816"/>
              <a:gd name="connsiteX12" fmla="*/ 7443216 w 10684042"/>
              <a:gd name="connsiteY12" fmla="*/ 0 h 2367816"/>
              <a:gd name="connsiteX13" fmla="*/ 8036774 w 10684042"/>
              <a:gd name="connsiteY13" fmla="*/ 0 h 2367816"/>
              <a:gd name="connsiteX14" fmla="*/ 8309810 w 10684042"/>
              <a:gd name="connsiteY14" fmla="*/ 0 h 2367816"/>
              <a:gd name="connsiteX15" fmla="*/ 8903368 w 10684042"/>
              <a:gd name="connsiteY15" fmla="*/ 0 h 2367816"/>
              <a:gd name="connsiteX16" fmla="*/ 9603767 w 10684042"/>
              <a:gd name="connsiteY16" fmla="*/ 0 h 2367816"/>
              <a:gd name="connsiteX17" fmla="*/ 10090484 w 10684042"/>
              <a:gd name="connsiteY17" fmla="*/ 0 h 2367816"/>
              <a:gd name="connsiteX18" fmla="*/ 10684042 w 10684042"/>
              <a:gd name="connsiteY18" fmla="*/ 0 h 2367816"/>
              <a:gd name="connsiteX19" fmla="*/ 10684042 w 10684042"/>
              <a:gd name="connsiteY19" fmla="*/ 544598 h 2367816"/>
              <a:gd name="connsiteX20" fmla="*/ 10684042 w 10684042"/>
              <a:gd name="connsiteY20" fmla="*/ 1160230 h 2367816"/>
              <a:gd name="connsiteX21" fmla="*/ 10684042 w 10684042"/>
              <a:gd name="connsiteY21" fmla="*/ 1752184 h 2367816"/>
              <a:gd name="connsiteX22" fmla="*/ 10684042 w 10684042"/>
              <a:gd name="connsiteY22" fmla="*/ 2367816 h 2367816"/>
              <a:gd name="connsiteX23" fmla="*/ 10090484 w 10684042"/>
              <a:gd name="connsiteY23" fmla="*/ 2367816 h 2367816"/>
              <a:gd name="connsiteX24" fmla="*/ 9603767 w 10684042"/>
              <a:gd name="connsiteY24" fmla="*/ 2367816 h 2367816"/>
              <a:gd name="connsiteX25" fmla="*/ 9010209 w 10684042"/>
              <a:gd name="connsiteY25" fmla="*/ 2367816 h 2367816"/>
              <a:gd name="connsiteX26" fmla="*/ 8523491 w 10684042"/>
              <a:gd name="connsiteY26" fmla="*/ 2367816 h 2367816"/>
              <a:gd name="connsiteX27" fmla="*/ 8036774 w 10684042"/>
              <a:gd name="connsiteY27" fmla="*/ 2367816 h 2367816"/>
              <a:gd name="connsiteX28" fmla="*/ 7229535 w 10684042"/>
              <a:gd name="connsiteY28" fmla="*/ 2367816 h 2367816"/>
              <a:gd name="connsiteX29" fmla="*/ 6742818 w 10684042"/>
              <a:gd name="connsiteY29" fmla="*/ 2367816 h 2367816"/>
              <a:gd name="connsiteX30" fmla="*/ 6042419 w 10684042"/>
              <a:gd name="connsiteY30" fmla="*/ 2367816 h 2367816"/>
              <a:gd name="connsiteX31" fmla="*/ 5555702 w 10684042"/>
              <a:gd name="connsiteY31" fmla="*/ 2367816 h 2367816"/>
              <a:gd name="connsiteX32" fmla="*/ 4962144 w 10684042"/>
              <a:gd name="connsiteY32" fmla="*/ 2367816 h 2367816"/>
              <a:gd name="connsiteX33" fmla="*/ 4582267 w 10684042"/>
              <a:gd name="connsiteY33" fmla="*/ 2367816 h 2367816"/>
              <a:gd name="connsiteX34" fmla="*/ 3881869 w 10684042"/>
              <a:gd name="connsiteY34" fmla="*/ 2367816 h 2367816"/>
              <a:gd name="connsiteX35" fmla="*/ 3395151 w 10684042"/>
              <a:gd name="connsiteY35" fmla="*/ 2367816 h 2367816"/>
              <a:gd name="connsiteX36" fmla="*/ 2801593 w 10684042"/>
              <a:gd name="connsiteY36" fmla="*/ 2367816 h 2367816"/>
              <a:gd name="connsiteX37" fmla="*/ 2208035 w 10684042"/>
              <a:gd name="connsiteY37" fmla="*/ 2367816 h 2367816"/>
              <a:gd name="connsiteX38" fmla="*/ 1614477 w 10684042"/>
              <a:gd name="connsiteY38" fmla="*/ 2367816 h 2367816"/>
              <a:gd name="connsiteX39" fmla="*/ 914079 w 10684042"/>
              <a:gd name="connsiteY39" fmla="*/ 2367816 h 2367816"/>
              <a:gd name="connsiteX40" fmla="*/ 0 w 10684042"/>
              <a:gd name="connsiteY40" fmla="*/ 2367816 h 2367816"/>
              <a:gd name="connsiteX41" fmla="*/ 0 w 10684042"/>
              <a:gd name="connsiteY41" fmla="*/ 1752184 h 2367816"/>
              <a:gd name="connsiteX42" fmla="*/ 0 w 10684042"/>
              <a:gd name="connsiteY42" fmla="*/ 1160230 h 2367816"/>
              <a:gd name="connsiteX43" fmla="*/ 0 w 10684042"/>
              <a:gd name="connsiteY43" fmla="*/ 568276 h 2367816"/>
              <a:gd name="connsiteX44" fmla="*/ 0 w 10684042"/>
              <a:gd name="connsiteY44" fmla="*/ 0 h 236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84042" h="2367816" fill="none" extrusionOk="0">
                <a:moveTo>
                  <a:pt x="0" y="0"/>
                </a:moveTo>
                <a:cubicBezTo>
                  <a:pt x="330654" y="-22076"/>
                  <a:pt x="429028" y="11710"/>
                  <a:pt x="700398" y="0"/>
                </a:cubicBezTo>
                <a:cubicBezTo>
                  <a:pt x="971768" y="-11710"/>
                  <a:pt x="891949" y="19045"/>
                  <a:pt x="973435" y="0"/>
                </a:cubicBezTo>
                <a:cubicBezTo>
                  <a:pt x="1054921" y="-19045"/>
                  <a:pt x="1402733" y="81108"/>
                  <a:pt x="1673833" y="0"/>
                </a:cubicBezTo>
                <a:cubicBezTo>
                  <a:pt x="1944933" y="-81108"/>
                  <a:pt x="2050441" y="38602"/>
                  <a:pt x="2160551" y="0"/>
                </a:cubicBezTo>
                <a:cubicBezTo>
                  <a:pt x="2270661" y="-38602"/>
                  <a:pt x="2387867" y="28409"/>
                  <a:pt x="2540428" y="0"/>
                </a:cubicBezTo>
                <a:cubicBezTo>
                  <a:pt x="2692989" y="-28409"/>
                  <a:pt x="2954033" y="91109"/>
                  <a:pt x="3347666" y="0"/>
                </a:cubicBezTo>
                <a:cubicBezTo>
                  <a:pt x="3741299" y="-91109"/>
                  <a:pt x="3762877" y="27039"/>
                  <a:pt x="4154905" y="0"/>
                </a:cubicBezTo>
                <a:cubicBezTo>
                  <a:pt x="4546933" y="-27039"/>
                  <a:pt x="4457295" y="56291"/>
                  <a:pt x="4641623" y="0"/>
                </a:cubicBezTo>
                <a:cubicBezTo>
                  <a:pt x="4825951" y="-56291"/>
                  <a:pt x="4970777" y="16507"/>
                  <a:pt x="5235181" y="0"/>
                </a:cubicBezTo>
                <a:cubicBezTo>
                  <a:pt x="5499585" y="-16507"/>
                  <a:pt x="5685221" y="93209"/>
                  <a:pt x="6042419" y="0"/>
                </a:cubicBezTo>
                <a:cubicBezTo>
                  <a:pt x="6399617" y="-93209"/>
                  <a:pt x="6428867" y="82029"/>
                  <a:pt x="6742818" y="0"/>
                </a:cubicBezTo>
                <a:cubicBezTo>
                  <a:pt x="7056769" y="-82029"/>
                  <a:pt x="7271528" y="45911"/>
                  <a:pt x="7443216" y="0"/>
                </a:cubicBezTo>
                <a:cubicBezTo>
                  <a:pt x="7614904" y="-45911"/>
                  <a:pt x="7853155" y="53700"/>
                  <a:pt x="8036774" y="0"/>
                </a:cubicBezTo>
                <a:cubicBezTo>
                  <a:pt x="8220393" y="-53700"/>
                  <a:pt x="8204941" y="26807"/>
                  <a:pt x="8309810" y="0"/>
                </a:cubicBezTo>
                <a:cubicBezTo>
                  <a:pt x="8414679" y="-26807"/>
                  <a:pt x="8668145" y="45586"/>
                  <a:pt x="8903368" y="0"/>
                </a:cubicBezTo>
                <a:cubicBezTo>
                  <a:pt x="9138591" y="-45586"/>
                  <a:pt x="9346412" y="60397"/>
                  <a:pt x="9603767" y="0"/>
                </a:cubicBezTo>
                <a:cubicBezTo>
                  <a:pt x="9861122" y="-60397"/>
                  <a:pt x="9916250" y="21335"/>
                  <a:pt x="10090484" y="0"/>
                </a:cubicBezTo>
                <a:cubicBezTo>
                  <a:pt x="10264718" y="-21335"/>
                  <a:pt x="10476028" y="50672"/>
                  <a:pt x="10684042" y="0"/>
                </a:cubicBezTo>
                <a:cubicBezTo>
                  <a:pt x="10733426" y="251365"/>
                  <a:pt x="10675177" y="303417"/>
                  <a:pt x="10684042" y="544598"/>
                </a:cubicBezTo>
                <a:cubicBezTo>
                  <a:pt x="10692907" y="785779"/>
                  <a:pt x="10612754" y="975291"/>
                  <a:pt x="10684042" y="1160230"/>
                </a:cubicBezTo>
                <a:cubicBezTo>
                  <a:pt x="10755330" y="1345169"/>
                  <a:pt x="10659425" y="1592993"/>
                  <a:pt x="10684042" y="1752184"/>
                </a:cubicBezTo>
                <a:cubicBezTo>
                  <a:pt x="10708659" y="1911375"/>
                  <a:pt x="10612480" y="2217176"/>
                  <a:pt x="10684042" y="2367816"/>
                </a:cubicBezTo>
                <a:cubicBezTo>
                  <a:pt x="10550764" y="2436458"/>
                  <a:pt x="10272480" y="2351352"/>
                  <a:pt x="10090484" y="2367816"/>
                </a:cubicBezTo>
                <a:cubicBezTo>
                  <a:pt x="9908488" y="2384280"/>
                  <a:pt x="9806334" y="2322997"/>
                  <a:pt x="9603767" y="2367816"/>
                </a:cubicBezTo>
                <a:cubicBezTo>
                  <a:pt x="9401200" y="2412635"/>
                  <a:pt x="9184034" y="2340761"/>
                  <a:pt x="9010209" y="2367816"/>
                </a:cubicBezTo>
                <a:cubicBezTo>
                  <a:pt x="8836384" y="2394871"/>
                  <a:pt x="8666873" y="2340728"/>
                  <a:pt x="8523491" y="2367816"/>
                </a:cubicBezTo>
                <a:cubicBezTo>
                  <a:pt x="8380109" y="2394904"/>
                  <a:pt x="8236086" y="2357221"/>
                  <a:pt x="8036774" y="2367816"/>
                </a:cubicBezTo>
                <a:cubicBezTo>
                  <a:pt x="7837462" y="2378411"/>
                  <a:pt x="7453141" y="2346781"/>
                  <a:pt x="7229535" y="2367816"/>
                </a:cubicBezTo>
                <a:cubicBezTo>
                  <a:pt x="7005929" y="2388851"/>
                  <a:pt x="6960469" y="2331932"/>
                  <a:pt x="6742818" y="2367816"/>
                </a:cubicBezTo>
                <a:cubicBezTo>
                  <a:pt x="6525167" y="2403700"/>
                  <a:pt x="6249485" y="2284577"/>
                  <a:pt x="6042419" y="2367816"/>
                </a:cubicBezTo>
                <a:cubicBezTo>
                  <a:pt x="5835353" y="2451055"/>
                  <a:pt x="5717845" y="2354272"/>
                  <a:pt x="5555702" y="2367816"/>
                </a:cubicBezTo>
                <a:cubicBezTo>
                  <a:pt x="5393559" y="2381360"/>
                  <a:pt x="5243363" y="2351902"/>
                  <a:pt x="4962144" y="2367816"/>
                </a:cubicBezTo>
                <a:cubicBezTo>
                  <a:pt x="4680925" y="2383730"/>
                  <a:pt x="4727821" y="2362990"/>
                  <a:pt x="4582267" y="2367816"/>
                </a:cubicBezTo>
                <a:cubicBezTo>
                  <a:pt x="4436713" y="2372642"/>
                  <a:pt x="4205706" y="2343365"/>
                  <a:pt x="3881869" y="2367816"/>
                </a:cubicBezTo>
                <a:cubicBezTo>
                  <a:pt x="3558032" y="2392267"/>
                  <a:pt x="3635811" y="2339770"/>
                  <a:pt x="3395151" y="2367816"/>
                </a:cubicBezTo>
                <a:cubicBezTo>
                  <a:pt x="3154491" y="2395862"/>
                  <a:pt x="3090479" y="2332962"/>
                  <a:pt x="2801593" y="2367816"/>
                </a:cubicBezTo>
                <a:cubicBezTo>
                  <a:pt x="2512707" y="2402670"/>
                  <a:pt x="2395997" y="2323579"/>
                  <a:pt x="2208035" y="2367816"/>
                </a:cubicBezTo>
                <a:cubicBezTo>
                  <a:pt x="2020073" y="2412053"/>
                  <a:pt x="1819939" y="2322093"/>
                  <a:pt x="1614477" y="2367816"/>
                </a:cubicBezTo>
                <a:cubicBezTo>
                  <a:pt x="1409015" y="2413539"/>
                  <a:pt x="1192471" y="2364182"/>
                  <a:pt x="914079" y="2367816"/>
                </a:cubicBezTo>
                <a:cubicBezTo>
                  <a:pt x="635687" y="2371450"/>
                  <a:pt x="319031" y="2299308"/>
                  <a:pt x="0" y="2367816"/>
                </a:cubicBezTo>
                <a:cubicBezTo>
                  <a:pt x="-41217" y="2192707"/>
                  <a:pt x="10261" y="1933365"/>
                  <a:pt x="0" y="1752184"/>
                </a:cubicBezTo>
                <a:cubicBezTo>
                  <a:pt x="-10261" y="1571003"/>
                  <a:pt x="26312" y="1355719"/>
                  <a:pt x="0" y="1160230"/>
                </a:cubicBezTo>
                <a:cubicBezTo>
                  <a:pt x="-26312" y="964741"/>
                  <a:pt x="28142" y="851195"/>
                  <a:pt x="0" y="568276"/>
                </a:cubicBezTo>
                <a:cubicBezTo>
                  <a:pt x="-28142" y="285357"/>
                  <a:pt x="12705" y="116909"/>
                  <a:pt x="0" y="0"/>
                </a:cubicBezTo>
                <a:close/>
              </a:path>
              <a:path w="10684042" h="2367816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45971" y="182188"/>
                  <a:pt x="10614798" y="479709"/>
                  <a:pt x="10684042" y="615632"/>
                </a:cubicBezTo>
                <a:cubicBezTo>
                  <a:pt x="10753286" y="751555"/>
                  <a:pt x="10620185" y="928595"/>
                  <a:pt x="10684042" y="1231264"/>
                </a:cubicBezTo>
                <a:cubicBezTo>
                  <a:pt x="10747899" y="1533933"/>
                  <a:pt x="10649935" y="1632555"/>
                  <a:pt x="10684042" y="1823218"/>
                </a:cubicBezTo>
                <a:cubicBezTo>
                  <a:pt x="10718149" y="2013881"/>
                  <a:pt x="10677991" y="2207291"/>
                  <a:pt x="10684042" y="2367816"/>
                </a:cubicBezTo>
                <a:cubicBezTo>
                  <a:pt x="10448725" y="2450210"/>
                  <a:pt x="10266967" y="2324737"/>
                  <a:pt x="9876803" y="2367816"/>
                </a:cubicBezTo>
                <a:cubicBezTo>
                  <a:pt x="9486639" y="2410895"/>
                  <a:pt x="9649313" y="2365962"/>
                  <a:pt x="9496926" y="2367816"/>
                </a:cubicBezTo>
                <a:cubicBezTo>
                  <a:pt x="9344539" y="2369670"/>
                  <a:pt x="8900224" y="2294406"/>
                  <a:pt x="8689687" y="2367816"/>
                </a:cubicBezTo>
                <a:cubicBezTo>
                  <a:pt x="8479150" y="2441226"/>
                  <a:pt x="8264918" y="2342318"/>
                  <a:pt x="7989289" y="2367816"/>
                </a:cubicBezTo>
                <a:cubicBezTo>
                  <a:pt x="7713660" y="2393314"/>
                  <a:pt x="7637873" y="2360872"/>
                  <a:pt x="7288891" y="2367816"/>
                </a:cubicBezTo>
                <a:cubicBezTo>
                  <a:pt x="6939909" y="2374760"/>
                  <a:pt x="7148783" y="2349256"/>
                  <a:pt x="7015854" y="2367816"/>
                </a:cubicBezTo>
                <a:cubicBezTo>
                  <a:pt x="6882925" y="2386376"/>
                  <a:pt x="6816618" y="2335784"/>
                  <a:pt x="6742818" y="2367816"/>
                </a:cubicBezTo>
                <a:cubicBezTo>
                  <a:pt x="6669018" y="2399848"/>
                  <a:pt x="6403286" y="2342865"/>
                  <a:pt x="6149260" y="2367816"/>
                </a:cubicBezTo>
                <a:cubicBezTo>
                  <a:pt x="5895234" y="2392767"/>
                  <a:pt x="5690565" y="2357352"/>
                  <a:pt x="5555702" y="2367816"/>
                </a:cubicBezTo>
                <a:cubicBezTo>
                  <a:pt x="5420839" y="2378280"/>
                  <a:pt x="4999062" y="2287067"/>
                  <a:pt x="4855304" y="2367816"/>
                </a:cubicBezTo>
                <a:cubicBezTo>
                  <a:pt x="4711546" y="2448565"/>
                  <a:pt x="4419789" y="2351725"/>
                  <a:pt x="4048065" y="2367816"/>
                </a:cubicBezTo>
                <a:cubicBezTo>
                  <a:pt x="3676341" y="2383907"/>
                  <a:pt x="3673158" y="2334186"/>
                  <a:pt x="3454507" y="2367816"/>
                </a:cubicBezTo>
                <a:cubicBezTo>
                  <a:pt x="3235856" y="2401446"/>
                  <a:pt x="3092480" y="2353190"/>
                  <a:pt x="2967789" y="2367816"/>
                </a:cubicBezTo>
                <a:cubicBezTo>
                  <a:pt x="2843098" y="2382442"/>
                  <a:pt x="2619320" y="2301113"/>
                  <a:pt x="2374232" y="2367816"/>
                </a:cubicBezTo>
                <a:cubicBezTo>
                  <a:pt x="2129144" y="2434519"/>
                  <a:pt x="2141294" y="2323052"/>
                  <a:pt x="1994355" y="2367816"/>
                </a:cubicBezTo>
                <a:cubicBezTo>
                  <a:pt x="1847416" y="2412580"/>
                  <a:pt x="1790424" y="2350546"/>
                  <a:pt x="1721318" y="2367816"/>
                </a:cubicBezTo>
                <a:cubicBezTo>
                  <a:pt x="1652212" y="2385086"/>
                  <a:pt x="1252829" y="2311236"/>
                  <a:pt x="1127760" y="2367816"/>
                </a:cubicBezTo>
                <a:cubicBezTo>
                  <a:pt x="1002691" y="2424396"/>
                  <a:pt x="859746" y="2323598"/>
                  <a:pt x="747883" y="2367816"/>
                </a:cubicBezTo>
                <a:cubicBezTo>
                  <a:pt x="636020" y="2412034"/>
                  <a:pt x="291883" y="2303440"/>
                  <a:pt x="0" y="2367816"/>
                </a:cubicBezTo>
                <a:cubicBezTo>
                  <a:pt x="-10879" y="2248307"/>
                  <a:pt x="30298" y="2074651"/>
                  <a:pt x="0" y="1846896"/>
                </a:cubicBezTo>
                <a:cubicBezTo>
                  <a:pt x="-30298" y="1619141"/>
                  <a:pt x="55899" y="1377662"/>
                  <a:pt x="0" y="1231264"/>
                </a:cubicBezTo>
                <a:cubicBezTo>
                  <a:pt x="-55899" y="1084866"/>
                  <a:pt x="14275" y="776296"/>
                  <a:pt x="0" y="615632"/>
                </a:cubicBezTo>
                <a:cubicBezTo>
                  <a:pt x="-14275" y="454968"/>
                  <a:pt x="51754" y="21816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855753-F420-BC04-9402-CD46FA5E5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Eindeutige Datensätze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12F1C29-DDD2-E80F-6E28-078C71D045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06543"/>
              </p:ext>
            </p:extLst>
          </p:nvPr>
        </p:nvGraphicFramePr>
        <p:xfrm>
          <a:off x="938426" y="1808163"/>
          <a:ext cx="10315160" cy="20726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721229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975190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618741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Zugriff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GROUP 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480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484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DISTINCT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491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9538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DISTINCT nachsortiert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572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639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39CC22EA-29D6-B04A-5744-FBCC0C203C87}"/>
                  </a:ext>
                </a:extLst>
              </p14:cNvPr>
              <p14:cNvContentPartPr/>
              <p14:nvPr/>
            </p14:nvContentPartPr>
            <p14:xfrm>
              <a:off x="10703293" y="2992302"/>
              <a:ext cx="540970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39CC22EA-29D6-B04A-5744-FBCC0C203C8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87456" y="2928942"/>
                <a:ext cx="572284" cy="38736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fik 6">
            <a:extLst>
              <a:ext uri="{FF2B5EF4-FFF2-40B4-BE49-F238E27FC236}">
                <a16:creationId xmlns:a16="http://schemas.microsoft.com/office/drawing/2014/main" id="{7FB37250-E8F9-FC18-35EE-2C90E94CEB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399" y="3363778"/>
            <a:ext cx="11203193" cy="79068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8E32B3F1-49FC-E68F-FDE7-1276429B67DE}"/>
                  </a:ext>
                </a:extLst>
              </p14:cNvPr>
              <p14:cNvContentPartPr/>
              <p14:nvPr/>
            </p14:nvContentPartPr>
            <p14:xfrm>
              <a:off x="10703293" y="3474739"/>
              <a:ext cx="540970" cy="26064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8E32B3F1-49FC-E68F-FDE7-1276429B67D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687456" y="3411379"/>
                <a:ext cx="572284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534E4CCA-E794-EE70-9E5E-C7843093DAD2}"/>
                  </a:ext>
                </a:extLst>
              </p14:cNvPr>
              <p14:cNvContentPartPr/>
              <p14:nvPr/>
            </p14:nvContentPartPr>
            <p14:xfrm>
              <a:off x="7849559" y="2449805"/>
              <a:ext cx="731731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534E4CCA-E794-EE70-9E5E-C7843093DAD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833722" y="2386445"/>
                <a:ext cx="763045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23F6D1C2-4C16-AE02-473E-C999378227A6}"/>
                  </a:ext>
                </a:extLst>
              </p14:cNvPr>
              <p14:cNvContentPartPr/>
              <p14:nvPr/>
            </p14:nvContentPartPr>
            <p14:xfrm>
              <a:off x="10704910" y="2992302"/>
              <a:ext cx="540970" cy="26064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23F6D1C2-4C16-AE02-473E-C999378227A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689073" y="2928942"/>
                <a:ext cx="572284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30619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12"/>
    </mc:Choice>
    <mc:Fallback xmlns="">
      <p:transition spd="slow" advTm="16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542E9-1A82-FC22-572E-77DE08EF1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1564938" algn="r"/>
              </a:tabLst>
            </a:pPr>
            <a:r>
              <a:rPr lang="de-DE"/>
              <a:t>DISTINCT „außen“	DISTINCT „innen“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09F1FB8-D3D9-76ED-BE36-2E2996D7CB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9" y="1304924"/>
            <a:ext cx="5608392" cy="4764279"/>
          </a:xfrm>
        </p:spPr>
        <p:txBody>
          <a:bodyPr/>
          <a:lstStyle/>
          <a:p>
            <a:r>
              <a:rPr lang="de-DE" sz="2400">
                <a:solidFill>
                  <a:srgbClr val="0B76A0"/>
                </a:solidFill>
              </a:rPr>
              <a:t>SELECT DISTINCT</a:t>
            </a:r>
            <a:r>
              <a:rPr lang="de-DE" sz="2400"/>
              <a:t> qryX.vieleNameZusammen </a:t>
            </a:r>
          </a:p>
          <a:p>
            <a:r>
              <a:rPr lang="de-DE" sz="2400">
                <a:solidFill>
                  <a:srgbClr val="0B76A0"/>
                </a:solidFill>
              </a:rPr>
              <a:t>FROM</a:t>
            </a:r>
            <a:r>
              <a:rPr lang="de-DE" sz="2400"/>
              <a:t> (</a:t>
            </a:r>
          </a:p>
          <a:p>
            <a:r>
              <a:rPr lang="de-DE" sz="2400"/>
              <a:t>	</a:t>
            </a:r>
            <a:r>
              <a:rPr lang="de-DE" sz="2400">
                <a:solidFill>
                  <a:srgbClr val="0B76A0"/>
                </a:solidFill>
              </a:rPr>
              <a:t>SELECT</a:t>
            </a:r>
            <a:r>
              <a:rPr lang="de-DE" sz="2400"/>
              <a:t> vieleNameZusammen </a:t>
            </a:r>
          </a:p>
          <a:p>
            <a:r>
              <a:rPr lang="de-DE" sz="2400"/>
              <a:t>	</a:t>
            </a:r>
            <a:r>
              <a:rPr lang="de-DE" sz="2400">
                <a:solidFill>
                  <a:srgbClr val="0B76A0"/>
                </a:solidFill>
              </a:rPr>
              <a:t>FROM</a:t>
            </a:r>
            <a:r>
              <a:rPr lang="de-DE" sz="2400"/>
              <a:t> </a:t>
            </a:r>
            <a:r>
              <a:rPr lang="de-DE" sz="2400" b="1"/>
              <a:t>tblVieleDatenIndexMit</a:t>
            </a:r>
            <a:endParaRPr lang="de-DE" sz="2400"/>
          </a:p>
          <a:p>
            <a:r>
              <a:rPr lang="de-DE" sz="2400"/>
              <a:t>	</a:t>
            </a:r>
            <a:r>
              <a:rPr lang="de-DE" sz="2400">
                <a:solidFill>
                  <a:srgbClr val="0B76A0"/>
                </a:solidFill>
              </a:rPr>
              <a:t>WHERE</a:t>
            </a:r>
            <a:r>
              <a:rPr lang="de-DE" sz="2400"/>
              <a:t> vieleID&lt;1000</a:t>
            </a:r>
          </a:p>
          <a:p>
            <a:r>
              <a:rPr lang="de-DE" sz="2400"/>
              <a:t>	</a:t>
            </a:r>
            <a:r>
              <a:rPr lang="de-DE" sz="2400">
                <a:solidFill>
                  <a:srgbClr val="0B76A0"/>
                </a:solidFill>
              </a:rPr>
              <a:t>UNION</a:t>
            </a:r>
            <a:r>
              <a:rPr lang="de-DE" sz="2400"/>
              <a:t> </a:t>
            </a:r>
            <a:r>
              <a:rPr lang="de-DE" sz="2400">
                <a:solidFill>
                  <a:srgbClr val="0B76A0"/>
                </a:solidFill>
              </a:rPr>
              <a:t>ALL</a:t>
            </a:r>
          </a:p>
          <a:p>
            <a:r>
              <a:rPr lang="de-DE" sz="2400"/>
              <a:t>	</a:t>
            </a:r>
            <a:r>
              <a:rPr lang="de-DE" sz="2400">
                <a:solidFill>
                  <a:srgbClr val="0B76A0"/>
                </a:solidFill>
              </a:rPr>
              <a:t>SELECT</a:t>
            </a:r>
            <a:r>
              <a:rPr lang="de-DE" sz="2400"/>
              <a:t> vieleNameZusammen</a:t>
            </a:r>
          </a:p>
          <a:p>
            <a:r>
              <a:rPr lang="de-DE" sz="2400"/>
              <a:t>	</a:t>
            </a:r>
            <a:r>
              <a:rPr lang="de-DE" sz="2400">
                <a:solidFill>
                  <a:srgbClr val="0B76A0"/>
                </a:solidFill>
              </a:rPr>
              <a:t>FROM</a:t>
            </a:r>
            <a:r>
              <a:rPr lang="de-DE" sz="2400"/>
              <a:t> </a:t>
            </a:r>
            <a:r>
              <a:rPr lang="de-DE" sz="2400" b="1"/>
              <a:t>tblVieleDatenIndexMit</a:t>
            </a:r>
            <a:endParaRPr lang="de-DE" sz="2400"/>
          </a:p>
          <a:p>
            <a:r>
              <a:rPr lang="de-DE" sz="2400"/>
              <a:t>	</a:t>
            </a:r>
            <a:r>
              <a:rPr lang="de-DE" sz="2400">
                <a:solidFill>
                  <a:srgbClr val="0B76A0"/>
                </a:solidFill>
              </a:rPr>
              <a:t>WHERE</a:t>
            </a:r>
            <a:r>
              <a:rPr lang="de-DE" sz="2400"/>
              <a:t> vieleID&gt;=1000</a:t>
            </a:r>
          </a:p>
          <a:p>
            <a:r>
              <a:rPr lang="de-DE" sz="2400"/>
              <a:t>) </a:t>
            </a:r>
            <a:r>
              <a:rPr lang="de-DE" sz="2400">
                <a:solidFill>
                  <a:srgbClr val="0B76A0"/>
                </a:solidFill>
              </a:rPr>
              <a:t>AS</a:t>
            </a:r>
            <a:r>
              <a:rPr lang="de-DE" sz="2400" b="1"/>
              <a:t> qryX</a:t>
            </a:r>
            <a:endParaRPr lang="de-DE" sz="2400"/>
          </a:p>
          <a:p>
            <a:endParaRPr lang="de-DE" sz="2400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81CD37B0-87FB-D9E0-90DD-28A7272B3450}"/>
              </a:ext>
            </a:extLst>
          </p:cNvPr>
          <p:cNvSpPr txBox="1">
            <a:spLocks/>
          </p:cNvSpPr>
          <p:nvPr/>
        </p:nvSpPr>
        <p:spPr>
          <a:xfrm>
            <a:off x="6283571" y="1304924"/>
            <a:ext cx="5608393" cy="476427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15076466">
                  <a:custGeom>
                    <a:avLst/>
                    <a:gdLst>
                      <a:gd name="connsiteX0" fmla="*/ 0 w 11591924"/>
                      <a:gd name="connsiteY0" fmla="*/ 0 h 1836738"/>
                      <a:gd name="connsiteX1" fmla="*/ 811435 w 11591924"/>
                      <a:gd name="connsiteY1" fmla="*/ 0 h 1836738"/>
                      <a:gd name="connsiteX2" fmla="*/ 1159192 w 11591924"/>
                      <a:gd name="connsiteY2" fmla="*/ 0 h 1836738"/>
                      <a:gd name="connsiteX3" fmla="*/ 1391031 w 11591924"/>
                      <a:gd name="connsiteY3" fmla="*/ 0 h 1836738"/>
                      <a:gd name="connsiteX4" fmla="*/ 1970627 w 11591924"/>
                      <a:gd name="connsiteY4" fmla="*/ 0 h 1836738"/>
                      <a:gd name="connsiteX5" fmla="*/ 2550223 w 11591924"/>
                      <a:gd name="connsiteY5" fmla="*/ 0 h 1836738"/>
                      <a:gd name="connsiteX6" fmla="*/ 3129819 w 11591924"/>
                      <a:gd name="connsiteY6" fmla="*/ 0 h 1836738"/>
                      <a:gd name="connsiteX7" fmla="*/ 3709416 w 11591924"/>
                      <a:gd name="connsiteY7" fmla="*/ 0 h 1836738"/>
                      <a:gd name="connsiteX8" fmla="*/ 4289012 w 11591924"/>
                      <a:gd name="connsiteY8" fmla="*/ 0 h 1836738"/>
                      <a:gd name="connsiteX9" fmla="*/ 4752689 w 11591924"/>
                      <a:gd name="connsiteY9" fmla="*/ 0 h 1836738"/>
                      <a:gd name="connsiteX10" fmla="*/ 5100447 w 11591924"/>
                      <a:gd name="connsiteY10" fmla="*/ 0 h 1836738"/>
                      <a:gd name="connsiteX11" fmla="*/ 5680043 w 11591924"/>
                      <a:gd name="connsiteY11" fmla="*/ 0 h 1836738"/>
                      <a:gd name="connsiteX12" fmla="*/ 6491477 w 11591924"/>
                      <a:gd name="connsiteY12" fmla="*/ 0 h 1836738"/>
                      <a:gd name="connsiteX13" fmla="*/ 7186993 w 11591924"/>
                      <a:gd name="connsiteY13" fmla="*/ 0 h 1836738"/>
                      <a:gd name="connsiteX14" fmla="*/ 7418831 w 11591924"/>
                      <a:gd name="connsiteY14" fmla="*/ 0 h 1836738"/>
                      <a:gd name="connsiteX15" fmla="*/ 8114347 w 11591924"/>
                      <a:gd name="connsiteY15" fmla="*/ 0 h 1836738"/>
                      <a:gd name="connsiteX16" fmla="*/ 8693943 w 11591924"/>
                      <a:gd name="connsiteY16" fmla="*/ 0 h 1836738"/>
                      <a:gd name="connsiteX17" fmla="*/ 9273539 w 11591924"/>
                      <a:gd name="connsiteY17" fmla="*/ 0 h 1836738"/>
                      <a:gd name="connsiteX18" fmla="*/ 9505378 w 11591924"/>
                      <a:gd name="connsiteY18" fmla="*/ 0 h 1836738"/>
                      <a:gd name="connsiteX19" fmla="*/ 9737216 w 11591924"/>
                      <a:gd name="connsiteY19" fmla="*/ 0 h 1836738"/>
                      <a:gd name="connsiteX20" fmla="*/ 10200893 w 11591924"/>
                      <a:gd name="connsiteY20" fmla="*/ 0 h 1836738"/>
                      <a:gd name="connsiteX21" fmla="*/ 10432732 w 11591924"/>
                      <a:gd name="connsiteY21" fmla="*/ 0 h 1836738"/>
                      <a:gd name="connsiteX22" fmla="*/ 10664570 w 11591924"/>
                      <a:gd name="connsiteY22" fmla="*/ 0 h 1836738"/>
                      <a:gd name="connsiteX23" fmla="*/ 11591924 w 11591924"/>
                      <a:gd name="connsiteY23" fmla="*/ 0 h 1836738"/>
                      <a:gd name="connsiteX24" fmla="*/ 11591924 w 11591924"/>
                      <a:gd name="connsiteY24" fmla="*/ 477552 h 1836738"/>
                      <a:gd name="connsiteX25" fmla="*/ 11591924 w 11591924"/>
                      <a:gd name="connsiteY25" fmla="*/ 918369 h 1836738"/>
                      <a:gd name="connsiteX26" fmla="*/ 11591924 w 11591924"/>
                      <a:gd name="connsiteY26" fmla="*/ 1395921 h 1836738"/>
                      <a:gd name="connsiteX27" fmla="*/ 11591924 w 11591924"/>
                      <a:gd name="connsiteY27" fmla="*/ 1836738 h 1836738"/>
                      <a:gd name="connsiteX28" fmla="*/ 11128247 w 11591924"/>
                      <a:gd name="connsiteY28" fmla="*/ 1836738 h 1836738"/>
                      <a:gd name="connsiteX29" fmla="*/ 10432732 w 11591924"/>
                      <a:gd name="connsiteY29" fmla="*/ 1836738 h 1836738"/>
                      <a:gd name="connsiteX30" fmla="*/ 10200893 w 11591924"/>
                      <a:gd name="connsiteY30" fmla="*/ 1836738 h 1836738"/>
                      <a:gd name="connsiteX31" fmla="*/ 9505378 w 11591924"/>
                      <a:gd name="connsiteY31" fmla="*/ 1836738 h 1836738"/>
                      <a:gd name="connsiteX32" fmla="*/ 9273539 w 11591924"/>
                      <a:gd name="connsiteY32" fmla="*/ 1836738 h 1836738"/>
                      <a:gd name="connsiteX33" fmla="*/ 9041701 w 11591924"/>
                      <a:gd name="connsiteY33" fmla="*/ 1836738 h 1836738"/>
                      <a:gd name="connsiteX34" fmla="*/ 8578024 w 11591924"/>
                      <a:gd name="connsiteY34" fmla="*/ 1836738 h 1836738"/>
                      <a:gd name="connsiteX35" fmla="*/ 7998428 w 11591924"/>
                      <a:gd name="connsiteY35" fmla="*/ 1836738 h 1836738"/>
                      <a:gd name="connsiteX36" fmla="*/ 7650670 w 11591924"/>
                      <a:gd name="connsiteY36" fmla="*/ 1836738 h 1836738"/>
                      <a:gd name="connsiteX37" fmla="*/ 6839235 w 11591924"/>
                      <a:gd name="connsiteY37" fmla="*/ 1836738 h 1836738"/>
                      <a:gd name="connsiteX38" fmla="*/ 6491477 w 11591924"/>
                      <a:gd name="connsiteY38" fmla="*/ 1836738 h 1836738"/>
                      <a:gd name="connsiteX39" fmla="*/ 6259639 w 11591924"/>
                      <a:gd name="connsiteY39" fmla="*/ 1836738 h 1836738"/>
                      <a:gd name="connsiteX40" fmla="*/ 5911881 w 11591924"/>
                      <a:gd name="connsiteY40" fmla="*/ 1836738 h 1836738"/>
                      <a:gd name="connsiteX41" fmla="*/ 5332285 w 11591924"/>
                      <a:gd name="connsiteY41" fmla="*/ 1836738 h 1836738"/>
                      <a:gd name="connsiteX42" fmla="*/ 4636770 w 11591924"/>
                      <a:gd name="connsiteY42" fmla="*/ 1836738 h 1836738"/>
                      <a:gd name="connsiteX43" fmla="*/ 4289012 w 11591924"/>
                      <a:gd name="connsiteY43" fmla="*/ 1836738 h 1836738"/>
                      <a:gd name="connsiteX44" fmla="*/ 3477577 w 11591924"/>
                      <a:gd name="connsiteY44" fmla="*/ 1836738 h 1836738"/>
                      <a:gd name="connsiteX45" fmla="*/ 2666143 w 11591924"/>
                      <a:gd name="connsiteY45" fmla="*/ 1836738 h 1836738"/>
                      <a:gd name="connsiteX46" fmla="*/ 2086546 w 11591924"/>
                      <a:gd name="connsiteY46" fmla="*/ 1836738 h 1836738"/>
                      <a:gd name="connsiteX47" fmla="*/ 1391031 w 11591924"/>
                      <a:gd name="connsiteY47" fmla="*/ 1836738 h 1836738"/>
                      <a:gd name="connsiteX48" fmla="*/ 927354 w 11591924"/>
                      <a:gd name="connsiteY48" fmla="*/ 1836738 h 1836738"/>
                      <a:gd name="connsiteX49" fmla="*/ 579596 w 11591924"/>
                      <a:gd name="connsiteY49" fmla="*/ 1836738 h 1836738"/>
                      <a:gd name="connsiteX50" fmla="*/ 0 w 11591924"/>
                      <a:gd name="connsiteY50" fmla="*/ 1836738 h 1836738"/>
                      <a:gd name="connsiteX51" fmla="*/ 0 w 11591924"/>
                      <a:gd name="connsiteY51" fmla="*/ 1340819 h 1836738"/>
                      <a:gd name="connsiteX52" fmla="*/ 0 w 11591924"/>
                      <a:gd name="connsiteY52" fmla="*/ 918369 h 1836738"/>
                      <a:gd name="connsiteX53" fmla="*/ 0 w 11591924"/>
                      <a:gd name="connsiteY53" fmla="*/ 422450 h 1836738"/>
                      <a:gd name="connsiteX54" fmla="*/ 0 w 11591924"/>
                      <a:gd name="connsiteY54" fmla="*/ 0 h 1836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591924" h="1836738" fill="none" extrusionOk="0">
                        <a:moveTo>
                          <a:pt x="0" y="0"/>
                        </a:moveTo>
                        <a:cubicBezTo>
                          <a:pt x="270230" y="-91675"/>
                          <a:pt x="524756" y="26089"/>
                          <a:pt x="811435" y="0"/>
                        </a:cubicBezTo>
                        <a:cubicBezTo>
                          <a:pt x="1098115" y="-26089"/>
                          <a:pt x="1020935" y="6680"/>
                          <a:pt x="1159192" y="0"/>
                        </a:cubicBezTo>
                        <a:cubicBezTo>
                          <a:pt x="1297449" y="-6680"/>
                          <a:pt x="1336141" y="25743"/>
                          <a:pt x="1391031" y="0"/>
                        </a:cubicBezTo>
                        <a:cubicBezTo>
                          <a:pt x="1445921" y="-25743"/>
                          <a:pt x="1831264" y="29940"/>
                          <a:pt x="1970627" y="0"/>
                        </a:cubicBezTo>
                        <a:cubicBezTo>
                          <a:pt x="2109990" y="-29940"/>
                          <a:pt x="2339003" y="51125"/>
                          <a:pt x="2550223" y="0"/>
                        </a:cubicBezTo>
                        <a:cubicBezTo>
                          <a:pt x="2761443" y="-51125"/>
                          <a:pt x="2943323" y="44541"/>
                          <a:pt x="3129819" y="0"/>
                        </a:cubicBezTo>
                        <a:cubicBezTo>
                          <a:pt x="3316315" y="-44541"/>
                          <a:pt x="3425560" y="51406"/>
                          <a:pt x="3709416" y="0"/>
                        </a:cubicBezTo>
                        <a:cubicBezTo>
                          <a:pt x="3993272" y="-51406"/>
                          <a:pt x="4075893" y="64759"/>
                          <a:pt x="4289012" y="0"/>
                        </a:cubicBezTo>
                        <a:cubicBezTo>
                          <a:pt x="4502131" y="-64759"/>
                          <a:pt x="4574555" y="41544"/>
                          <a:pt x="4752689" y="0"/>
                        </a:cubicBezTo>
                        <a:cubicBezTo>
                          <a:pt x="4930823" y="-41544"/>
                          <a:pt x="4958140" y="3436"/>
                          <a:pt x="5100447" y="0"/>
                        </a:cubicBezTo>
                        <a:cubicBezTo>
                          <a:pt x="5242754" y="-3436"/>
                          <a:pt x="5522094" y="43959"/>
                          <a:pt x="5680043" y="0"/>
                        </a:cubicBezTo>
                        <a:cubicBezTo>
                          <a:pt x="5837992" y="-43959"/>
                          <a:pt x="6212564" y="44442"/>
                          <a:pt x="6491477" y="0"/>
                        </a:cubicBezTo>
                        <a:cubicBezTo>
                          <a:pt x="6770390" y="-44442"/>
                          <a:pt x="6963965" y="74186"/>
                          <a:pt x="7186993" y="0"/>
                        </a:cubicBezTo>
                        <a:cubicBezTo>
                          <a:pt x="7410021" y="-74186"/>
                          <a:pt x="7343774" y="6431"/>
                          <a:pt x="7418831" y="0"/>
                        </a:cubicBezTo>
                        <a:cubicBezTo>
                          <a:pt x="7493888" y="-6431"/>
                          <a:pt x="7951407" y="24143"/>
                          <a:pt x="8114347" y="0"/>
                        </a:cubicBezTo>
                        <a:cubicBezTo>
                          <a:pt x="8277287" y="-24143"/>
                          <a:pt x="8533601" y="23249"/>
                          <a:pt x="8693943" y="0"/>
                        </a:cubicBezTo>
                        <a:cubicBezTo>
                          <a:pt x="8854285" y="-23249"/>
                          <a:pt x="9152843" y="31560"/>
                          <a:pt x="9273539" y="0"/>
                        </a:cubicBezTo>
                        <a:cubicBezTo>
                          <a:pt x="9394235" y="-31560"/>
                          <a:pt x="9420901" y="2871"/>
                          <a:pt x="9505378" y="0"/>
                        </a:cubicBezTo>
                        <a:cubicBezTo>
                          <a:pt x="9589855" y="-2871"/>
                          <a:pt x="9633300" y="24062"/>
                          <a:pt x="9737216" y="0"/>
                        </a:cubicBezTo>
                        <a:cubicBezTo>
                          <a:pt x="9841132" y="-24062"/>
                          <a:pt x="10100507" y="53103"/>
                          <a:pt x="10200893" y="0"/>
                        </a:cubicBezTo>
                        <a:cubicBezTo>
                          <a:pt x="10301279" y="-53103"/>
                          <a:pt x="10369602" y="8232"/>
                          <a:pt x="10432732" y="0"/>
                        </a:cubicBezTo>
                        <a:cubicBezTo>
                          <a:pt x="10495862" y="-8232"/>
                          <a:pt x="10612807" y="18235"/>
                          <a:pt x="10664570" y="0"/>
                        </a:cubicBezTo>
                        <a:cubicBezTo>
                          <a:pt x="10716333" y="-18235"/>
                          <a:pt x="11405821" y="59201"/>
                          <a:pt x="11591924" y="0"/>
                        </a:cubicBezTo>
                        <a:cubicBezTo>
                          <a:pt x="11616400" y="155447"/>
                          <a:pt x="11591522" y="267901"/>
                          <a:pt x="11591924" y="477552"/>
                        </a:cubicBezTo>
                        <a:cubicBezTo>
                          <a:pt x="11592326" y="687203"/>
                          <a:pt x="11547959" y="763616"/>
                          <a:pt x="11591924" y="918369"/>
                        </a:cubicBezTo>
                        <a:cubicBezTo>
                          <a:pt x="11635889" y="1073122"/>
                          <a:pt x="11589607" y="1235824"/>
                          <a:pt x="11591924" y="1395921"/>
                        </a:cubicBezTo>
                        <a:cubicBezTo>
                          <a:pt x="11594241" y="1556018"/>
                          <a:pt x="11562736" y="1684966"/>
                          <a:pt x="11591924" y="1836738"/>
                        </a:cubicBezTo>
                        <a:cubicBezTo>
                          <a:pt x="11434241" y="1871779"/>
                          <a:pt x="11264494" y="1794324"/>
                          <a:pt x="11128247" y="1836738"/>
                        </a:cubicBezTo>
                        <a:cubicBezTo>
                          <a:pt x="10992000" y="1879152"/>
                          <a:pt x="10643256" y="1759334"/>
                          <a:pt x="10432732" y="1836738"/>
                        </a:cubicBezTo>
                        <a:cubicBezTo>
                          <a:pt x="10222208" y="1914142"/>
                          <a:pt x="10299539" y="1817633"/>
                          <a:pt x="10200893" y="1836738"/>
                        </a:cubicBezTo>
                        <a:cubicBezTo>
                          <a:pt x="10102247" y="1855843"/>
                          <a:pt x="9674377" y="1784406"/>
                          <a:pt x="9505378" y="1836738"/>
                        </a:cubicBezTo>
                        <a:cubicBezTo>
                          <a:pt x="9336380" y="1889070"/>
                          <a:pt x="9345363" y="1832448"/>
                          <a:pt x="9273539" y="1836738"/>
                        </a:cubicBezTo>
                        <a:cubicBezTo>
                          <a:pt x="9201715" y="1841028"/>
                          <a:pt x="9139357" y="1810914"/>
                          <a:pt x="9041701" y="1836738"/>
                        </a:cubicBezTo>
                        <a:cubicBezTo>
                          <a:pt x="8944045" y="1862562"/>
                          <a:pt x="8693955" y="1802873"/>
                          <a:pt x="8578024" y="1836738"/>
                        </a:cubicBezTo>
                        <a:cubicBezTo>
                          <a:pt x="8462093" y="1870603"/>
                          <a:pt x="8240667" y="1831087"/>
                          <a:pt x="7998428" y="1836738"/>
                        </a:cubicBezTo>
                        <a:cubicBezTo>
                          <a:pt x="7756189" y="1842389"/>
                          <a:pt x="7815306" y="1817287"/>
                          <a:pt x="7650670" y="1836738"/>
                        </a:cubicBezTo>
                        <a:cubicBezTo>
                          <a:pt x="7486034" y="1856189"/>
                          <a:pt x="7136311" y="1766403"/>
                          <a:pt x="6839235" y="1836738"/>
                        </a:cubicBezTo>
                        <a:cubicBezTo>
                          <a:pt x="6542160" y="1907073"/>
                          <a:pt x="6655928" y="1820963"/>
                          <a:pt x="6491477" y="1836738"/>
                        </a:cubicBezTo>
                        <a:cubicBezTo>
                          <a:pt x="6327026" y="1852513"/>
                          <a:pt x="6324141" y="1812934"/>
                          <a:pt x="6259639" y="1836738"/>
                        </a:cubicBezTo>
                        <a:cubicBezTo>
                          <a:pt x="6195137" y="1860542"/>
                          <a:pt x="6014552" y="1826297"/>
                          <a:pt x="5911881" y="1836738"/>
                        </a:cubicBezTo>
                        <a:cubicBezTo>
                          <a:pt x="5809210" y="1847179"/>
                          <a:pt x="5563372" y="1787066"/>
                          <a:pt x="5332285" y="1836738"/>
                        </a:cubicBezTo>
                        <a:cubicBezTo>
                          <a:pt x="5101198" y="1886410"/>
                          <a:pt x="4849881" y="1834245"/>
                          <a:pt x="4636770" y="1836738"/>
                        </a:cubicBezTo>
                        <a:cubicBezTo>
                          <a:pt x="4423659" y="1839231"/>
                          <a:pt x="4389064" y="1834929"/>
                          <a:pt x="4289012" y="1836738"/>
                        </a:cubicBezTo>
                        <a:cubicBezTo>
                          <a:pt x="4188960" y="1838547"/>
                          <a:pt x="3686795" y="1765527"/>
                          <a:pt x="3477577" y="1836738"/>
                        </a:cubicBezTo>
                        <a:cubicBezTo>
                          <a:pt x="3268360" y="1907949"/>
                          <a:pt x="3061197" y="1760632"/>
                          <a:pt x="2666143" y="1836738"/>
                        </a:cubicBezTo>
                        <a:cubicBezTo>
                          <a:pt x="2271089" y="1912844"/>
                          <a:pt x="2343835" y="1796096"/>
                          <a:pt x="2086546" y="1836738"/>
                        </a:cubicBezTo>
                        <a:cubicBezTo>
                          <a:pt x="1829257" y="1877380"/>
                          <a:pt x="1600863" y="1790552"/>
                          <a:pt x="1391031" y="1836738"/>
                        </a:cubicBezTo>
                        <a:cubicBezTo>
                          <a:pt x="1181200" y="1882924"/>
                          <a:pt x="1064692" y="1803602"/>
                          <a:pt x="927354" y="1836738"/>
                        </a:cubicBezTo>
                        <a:cubicBezTo>
                          <a:pt x="790016" y="1869874"/>
                          <a:pt x="713772" y="1817496"/>
                          <a:pt x="579596" y="1836738"/>
                        </a:cubicBezTo>
                        <a:cubicBezTo>
                          <a:pt x="445420" y="1855980"/>
                          <a:pt x="225352" y="1768008"/>
                          <a:pt x="0" y="1836738"/>
                        </a:cubicBezTo>
                        <a:cubicBezTo>
                          <a:pt x="-15651" y="1593043"/>
                          <a:pt x="53375" y="1496866"/>
                          <a:pt x="0" y="1340819"/>
                        </a:cubicBezTo>
                        <a:cubicBezTo>
                          <a:pt x="-53375" y="1184772"/>
                          <a:pt x="18172" y="1017710"/>
                          <a:pt x="0" y="918369"/>
                        </a:cubicBezTo>
                        <a:cubicBezTo>
                          <a:pt x="-18172" y="819028"/>
                          <a:pt x="16511" y="661056"/>
                          <a:pt x="0" y="422450"/>
                        </a:cubicBezTo>
                        <a:cubicBezTo>
                          <a:pt x="-16511" y="183844"/>
                          <a:pt x="7754" y="198572"/>
                          <a:pt x="0" y="0"/>
                        </a:cubicBezTo>
                        <a:close/>
                      </a:path>
                      <a:path w="11591924" h="1836738" stroke="0" extrusionOk="0">
                        <a:moveTo>
                          <a:pt x="0" y="0"/>
                        </a:moveTo>
                        <a:cubicBezTo>
                          <a:pt x="125878" y="-18198"/>
                          <a:pt x="313507" y="4280"/>
                          <a:pt x="463677" y="0"/>
                        </a:cubicBezTo>
                        <a:cubicBezTo>
                          <a:pt x="613847" y="-4280"/>
                          <a:pt x="779210" y="6703"/>
                          <a:pt x="1043273" y="0"/>
                        </a:cubicBezTo>
                        <a:cubicBezTo>
                          <a:pt x="1307336" y="-6703"/>
                          <a:pt x="1473804" y="29999"/>
                          <a:pt x="1738789" y="0"/>
                        </a:cubicBezTo>
                        <a:cubicBezTo>
                          <a:pt x="2003774" y="-29999"/>
                          <a:pt x="1993564" y="5652"/>
                          <a:pt x="2086546" y="0"/>
                        </a:cubicBezTo>
                        <a:cubicBezTo>
                          <a:pt x="2179528" y="-5652"/>
                          <a:pt x="2360325" y="31909"/>
                          <a:pt x="2550223" y="0"/>
                        </a:cubicBezTo>
                        <a:cubicBezTo>
                          <a:pt x="2740121" y="-31909"/>
                          <a:pt x="2918113" y="61902"/>
                          <a:pt x="3129819" y="0"/>
                        </a:cubicBezTo>
                        <a:cubicBezTo>
                          <a:pt x="3341525" y="-61902"/>
                          <a:pt x="3717246" y="54150"/>
                          <a:pt x="3941254" y="0"/>
                        </a:cubicBezTo>
                        <a:cubicBezTo>
                          <a:pt x="4165263" y="-54150"/>
                          <a:pt x="4394964" y="33974"/>
                          <a:pt x="4636770" y="0"/>
                        </a:cubicBezTo>
                        <a:cubicBezTo>
                          <a:pt x="4878576" y="-33974"/>
                          <a:pt x="4795479" y="21238"/>
                          <a:pt x="4868608" y="0"/>
                        </a:cubicBezTo>
                        <a:cubicBezTo>
                          <a:pt x="4941737" y="-21238"/>
                          <a:pt x="5141910" y="11841"/>
                          <a:pt x="5216366" y="0"/>
                        </a:cubicBezTo>
                        <a:cubicBezTo>
                          <a:pt x="5290822" y="-11841"/>
                          <a:pt x="5579094" y="69185"/>
                          <a:pt x="5911881" y="0"/>
                        </a:cubicBezTo>
                        <a:cubicBezTo>
                          <a:pt x="6244668" y="-69185"/>
                          <a:pt x="6072660" y="26405"/>
                          <a:pt x="6143720" y="0"/>
                        </a:cubicBezTo>
                        <a:cubicBezTo>
                          <a:pt x="6214780" y="-26405"/>
                          <a:pt x="6478784" y="47598"/>
                          <a:pt x="6607397" y="0"/>
                        </a:cubicBezTo>
                        <a:cubicBezTo>
                          <a:pt x="6736010" y="-47598"/>
                          <a:pt x="6973673" y="31686"/>
                          <a:pt x="7071074" y="0"/>
                        </a:cubicBezTo>
                        <a:cubicBezTo>
                          <a:pt x="7168475" y="-31686"/>
                          <a:pt x="7554647" y="66225"/>
                          <a:pt x="7766589" y="0"/>
                        </a:cubicBezTo>
                        <a:cubicBezTo>
                          <a:pt x="7978532" y="-66225"/>
                          <a:pt x="8376113" y="15844"/>
                          <a:pt x="8578024" y="0"/>
                        </a:cubicBezTo>
                        <a:cubicBezTo>
                          <a:pt x="8779936" y="-15844"/>
                          <a:pt x="9054130" y="41720"/>
                          <a:pt x="9273539" y="0"/>
                        </a:cubicBezTo>
                        <a:cubicBezTo>
                          <a:pt x="9492948" y="-41720"/>
                          <a:pt x="9614103" y="41356"/>
                          <a:pt x="9737216" y="0"/>
                        </a:cubicBezTo>
                        <a:cubicBezTo>
                          <a:pt x="9860329" y="-41356"/>
                          <a:pt x="9922131" y="20845"/>
                          <a:pt x="9969055" y="0"/>
                        </a:cubicBezTo>
                        <a:cubicBezTo>
                          <a:pt x="10015979" y="-20845"/>
                          <a:pt x="10152880" y="14370"/>
                          <a:pt x="10200893" y="0"/>
                        </a:cubicBezTo>
                        <a:cubicBezTo>
                          <a:pt x="10248906" y="-14370"/>
                          <a:pt x="10731146" y="95270"/>
                          <a:pt x="11012328" y="0"/>
                        </a:cubicBezTo>
                        <a:cubicBezTo>
                          <a:pt x="11293510" y="-95270"/>
                          <a:pt x="11366699" y="4670"/>
                          <a:pt x="11591924" y="0"/>
                        </a:cubicBezTo>
                        <a:cubicBezTo>
                          <a:pt x="11605430" y="214465"/>
                          <a:pt x="11554518" y="352806"/>
                          <a:pt x="11591924" y="459185"/>
                        </a:cubicBezTo>
                        <a:cubicBezTo>
                          <a:pt x="11629330" y="565565"/>
                          <a:pt x="11546361" y="837335"/>
                          <a:pt x="11591924" y="955104"/>
                        </a:cubicBezTo>
                        <a:cubicBezTo>
                          <a:pt x="11637487" y="1072873"/>
                          <a:pt x="11573787" y="1200690"/>
                          <a:pt x="11591924" y="1395921"/>
                        </a:cubicBezTo>
                        <a:cubicBezTo>
                          <a:pt x="11610061" y="1591152"/>
                          <a:pt x="11590842" y="1653160"/>
                          <a:pt x="11591924" y="1836738"/>
                        </a:cubicBezTo>
                        <a:cubicBezTo>
                          <a:pt x="11477946" y="1855023"/>
                          <a:pt x="11342900" y="1819753"/>
                          <a:pt x="11244166" y="1836738"/>
                        </a:cubicBezTo>
                        <a:cubicBezTo>
                          <a:pt x="11145432" y="1853723"/>
                          <a:pt x="11078357" y="1809702"/>
                          <a:pt x="11012328" y="1836738"/>
                        </a:cubicBezTo>
                        <a:cubicBezTo>
                          <a:pt x="10946299" y="1863774"/>
                          <a:pt x="10592306" y="1780331"/>
                          <a:pt x="10432732" y="1836738"/>
                        </a:cubicBezTo>
                        <a:cubicBezTo>
                          <a:pt x="10273158" y="1893145"/>
                          <a:pt x="10228581" y="1818549"/>
                          <a:pt x="10084974" y="1836738"/>
                        </a:cubicBezTo>
                        <a:cubicBezTo>
                          <a:pt x="9941367" y="1854927"/>
                          <a:pt x="9660862" y="1834441"/>
                          <a:pt x="9505378" y="1836738"/>
                        </a:cubicBezTo>
                        <a:cubicBezTo>
                          <a:pt x="9349894" y="1839035"/>
                          <a:pt x="9324960" y="1802161"/>
                          <a:pt x="9157620" y="1836738"/>
                        </a:cubicBezTo>
                        <a:cubicBezTo>
                          <a:pt x="8990280" y="1871315"/>
                          <a:pt x="8703550" y="1809298"/>
                          <a:pt x="8578024" y="1836738"/>
                        </a:cubicBezTo>
                        <a:cubicBezTo>
                          <a:pt x="8452498" y="1864178"/>
                          <a:pt x="8127111" y="1797907"/>
                          <a:pt x="7882508" y="1836738"/>
                        </a:cubicBezTo>
                        <a:cubicBezTo>
                          <a:pt x="7637905" y="1875569"/>
                          <a:pt x="7661327" y="1825786"/>
                          <a:pt x="7534751" y="1836738"/>
                        </a:cubicBezTo>
                        <a:cubicBezTo>
                          <a:pt x="7408175" y="1847690"/>
                          <a:pt x="7033186" y="1816217"/>
                          <a:pt x="6839235" y="1836738"/>
                        </a:cubicBezTo>
                        <a:cubicBezTo>
                          <a:pt x="6645284" y="1857259"/>
                          <a:pt x="6476443" y="1768138"/>
                          <a:pt x="6143720" y="1836738"/>
                        </a:cubicBezTo>
                        <a:cubicBezTo>
                          <a:pt x="5810998" y="1905338"/>
                          <a:pt x="5918188" y="1832446"/>
                          <a:pt x="5795962" y="1836738"/>
                        </a:cubicBezTo>
                        <a:cubicBezTo>
                          <a:pt x="5673736" y="1841030"/>
                          <a:pt x="5415772" y="1828604"/>
                          <a:pt x="5216366" y="1836738"/>
                        </a:cubicBezTo>
                        <a:cubicBezTo>
                          <a:pt x="5016960" y="1844872"/>
                          <a:pt x="4883684" y="1833821"/>
                          <a:pt x="4636770" y="1836738"/>
                        </a:cubicBezTo>
                        <a:cubicBezTo>
                          <a:pt x="4389856" y="1839655"/>
                          <a:pt x="4346450" y="1823744"/>
                          <a:pt x="4173093" y="1836738"/>
                        </a:cubicBezTo>
                        <a:cubicBezTo>
                          <a:pt x="3999736" y="1849732"/>
                          <a:pt x="3873865" y="1809485"/>
                          <a:pt x="3709416" y="1836738"/>
                        </a:cubicBezTo>
                        <a:cubicBezTo>
                          <a:pt x="3544967" y="1863991"/>
                          <a:pt x="3255175" y="1784033"/>
                          <a:pt x="3129819" y="1836738"/>
                        </a:cubicBezTo>
                        <a:cubicBezTo>
                          <a:pt x="3004463" y="1889443"/>
                          <a:pt x="2582686" y="1816277"/>
                          <a:pt x="2434304" y="1836738"/>
                        </a:cubicBezTo>
                        <a:cubicBezTo>
                          <a:pt x="2285923" y="1857199"/>
                          <a:pt x="1862996" y="1825003"/>
                          <a:pt x="1622869" y="1836738"/>
                        </a:cubicBezTo>
                        <a:cubicBezTo>
                          <a:pt x="1382743" y="1848473"/>
                          <a:pt x="1198756" y="1769208"/>
                          <a:pt x="1043273" y="1836738"/>
                        </a:cubicBezTo>
                        <a:cubicBezTo>
                          <a:pt x="887790" y="1904268"/>
                          <a:pt x="693505" y="1794497"/>
                          <a:pt x="579596" y="1836738"/>
                        </a:cubicBezTo>
                        <a:cubicBezTo>
                          <a:pt x="465687" y="1878979"/>
                          <a:pt x="243274" y="1821997"/>
                          <a:pt x="0" y="1836738"/>
                        </a:cubicBezTo>
                        <a:cubicBezTo>
                          <a:pt x="-45317" y="1612249"/>
                          <a:pt x="31108" y="1559875"/>
                          <a:pt x="0" y="1377554"/>
                        </a:cubicBezTo>
                        <a:cubicBezTo>
                          <a:pt x="-31108" y="1195233"/>
                          <a:pt x="17728" y="1072311"/>
                          <a:pt x="0" y="918369"/>
                        </a:cubicBezTo>
                        <a:cubicBezTo>
                          <a:pt x="-17728" y="764427"/>
                          <a:pt x="1538" y="603842"/>
                          <a:pt x="0" y="514287"/>
                        </a:cubicBezTo>
                        <a:cubicBezTo>
                          <a:pt x="-1538" y="424732"/>
                          <a:pt x="54794" y="24508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Tx/>
              <a:buNone/>
              <a:defRPr sz="3200" b="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Tx/>
              <a:buNone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dirty="0">
                <a:solidFill>
                  <a:srgbClr val="0B76A0"/>
                </a:solidFill>
              </a:rPr>
              <a:t>SELECT DISTINCT</a:t>
            </a:r>
            <a:r>
              <a:rPr lang="de-DE" sz="2400" dirty="0"/>
              <a:t> </a:t>
            </a:r>
            <a:r>
              <a:rPr lang="de-DE" sz="2400" dirty="0" err="1"/>
              <a:t>vieleNameZusammen</a:t>
            </a:r>
            <a:endParaRPr lang="de-DE" sz="2400" dirty="0"/>
          </a:p>
          <a:p>
            <a:r>
              <a:rPr lang="de-DE" sz="2400" dirty="0">
                <a:solidFill>
                  <a:srgbClr val="0B76A0"/>
                </a:solidFill>
              </a:rPr>
              <a:t>FROM</a:t>
            </a:r>
            <a:r>
              <a:rPr lang="de-DE" sz="2400" dirty="0"/>
              <a:t> </a:t>
            </a:r>
            <a:r>
              <a:rPr lang="de-DE" sz="2400" b="1" dirty="0" err="1"/>
              <a:t>tblVieleDatenIndexMit</a:t>
            </a:r>
            <a:endParaRPr lang="de-DE" sz="2400" dirty="0"/>
          </a:p>
          <a:p>
            <a:r>
              <a:rPr lang="de-DE" sz="2400" dirty="0">
                <a:solidFill>
                  <a:srgbClr val="0B76A0"/>
                </a:solidFill>
              </a:rPr>
              <a:t>WHERE</a:t>
            </a:r>
            <a:r>
              <a:rPr lang="de-DE" sz="2400" dirty="0"/>
              <a:t> </a:t>
            </a:r>
            <a:r>
              <a:rPr lang="de-DE" sz="2400" dirty="0" err="1"/>
              <a:t>vieleID</a:t>
            </a:r>
            <a:r>
              <a:rPr lang="de-DE" sz="2400" dirty="0"/>
              <a:t>&lt;1000</a:t>
            </a:r>
          </a:p>
          <a:p>
            <a:r>
              <a:rPr lang="de-DE" sz="2400" dirty="0">
                <a:solidFill>
                  <a:srgbClr val="0B76A0"/>
                </a:solidFill>
              </a:rPr>
              <a:t>UNION ALL</a:t>
            </a:r>
          </a:p>
          <a:p>
            <a:r>
              <a:rPr lang="de-DE" sz="2400" dirty="0">
                <a:solidFill>
                  <a:srgbClr val="0B76A0"/>
                </a:solidFill>
              </a:rPr>
              <a:t>SELECT DISTINCT</a:t>
            </a:r>
            <a:r>
              <a:rPr lang="de-DE" sz="2400" dirty="0"/>
              <a:t> </a:t>
            </a:r>
            <a:r>
              <a:rPr lang="de-DE" sz="2400" dirty="0" err="1"/>
              <a:t>vieleNameZusammen</a:t>
            </a:r>
            <a:endParaRPr lang="de-DE" sz="2400" dirty="0"/>
          </a:p>
          <a:p>
            <a:r>
              <a:rPr lang="de-DE" sz="2400" dirty="0">
                <a:solidFill>
                  <a:srgbClr val="0B76A0"/>
                </a:solidFill>
              </a:rPr>
              <a:t>FROM</a:t>
            </a:r>
            <a:r>
              <a:rPr lang="de-DE" sz="2400" dirty="0"/>
              <a:t> </a:t>
            </a:r>
            <a:r>
              <a:rPr lang="de-DE" sz="2400" b="1" dirty="0" err="1"/>
              <a:t>tblVieleDatenIndexMit</a:t>
            </a:r>
            <a:endParaRPr lang="de-DE" sz="2400" dirty="0"/>
          </a:p>
          <a:p>
            <a:r>
              <a:rPr lang="de-DE" sz="2400" dirty="0">
                <a:solidFill>
                  <a:srgbClr val="0B76A0"/>
                </a:solidFill>
              </a:rPr>
              <a:t>WHERE</a:t>
            </a:r>
            <a:r>
              <a:rPr lang="de-DE" sz="2400" dirty="0"/>
              <a:t> </a:t>
            </a:r>
            <a:r>
              <a:rPr lang="de-DE" sz="2400" dirty="0" err="1"/>
              <a:t>vieleID</a:t>
            </a:r>
            <a:r>
              <a:rPr lang="de-DE" sz="2400" dirty="0"/>
              <a:t>&gt;=1000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E390DF45-0808-B12E-D490-2EFE1CB7D662}"/>
                  </a:ext>
                </a:extLst>
              </p14:cNvPr>
              <p14:cNvContentPartPr/>
              <p14:nvPr/>
            </p14:nvContentPartPr>
            <p14:xfrm>
              <a:off x="1311528" y="1359484"/>
              <a:ext cx="1260850" cy="2606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E390DF45-0808-B12E-D490-2EFE1CB7D66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95682" y="1296124"/>
                <a:ext cx="1292182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65930326-EB47-2B75-FB8B-822FB8943DA8}"/>
                  </a:ext>
                </a:extLst>
              </p14:cNvPr>
              <p14:cNvContentPartPr/>
              <p14:nvPr/>
            </p14:nvContentPartPr>
            <p14:xfrm>
              <a:off x="7302027" y="1359484"/>
              <a:ext cx="1260850" cy="2606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65930326-EB47-2B75-FB8B-822FB8943DA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86181" y="1296124"/>
                <a:ext cx="1292182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4FD951CC-6710-873E-D30E-DF60F111D4BD}"/>
                  </a:ext>
                </a:extLst>
              </p14:cNvPr>
              <p14:cNvContentPartPr/>
              <p14:nvPr/>
            </p14:nvContentPartPr>
            <p14:xfrm>
              <a:off x="7302027" y="3181365"/>
              <a:ext cx="1260850" cy="26064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4FD951CC-6710-873E-D30E-DF60F111D4B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86181" y="3118005"/>
                <a:ext cx="1292182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55168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082"/>
    </mc:Choice>
    <mc:Fallback xmlns="">
      <p:transition spd="slow" advTm="570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ECCB09-472A-3AC2-49AB-737E9E765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 err="1"/>
              <a:t>Distinct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1F878C-41A0-B166-0167-A2DD810507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/>
          <a:lstStyle/>
          <a:p>
            <a:r>
              <a:rPr lang="de-DE" dirty="0"/>
              <a:t>DISTINCT „außen“</a:t>
            </a:r>
          </a:p>
          <a:p>
            <a:r>
              <a:rPr lang="de-DE" dirty="0"/>
              <a:t>DISTINCT „innen“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34B7C47-24E2-FA00-154E-B7EFC7026B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Außen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90E0342-83A4-F672-8071-9A779875E3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2.101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A3465B5-6E86-9049-BF3D-21DE9823A3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Innen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459FFD8-0C54-4689-E032-228AE2AFAD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2.576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57F8482-6E34-0047-F599-0A6D51B26F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123 %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2C911F3B-7D65-C556-E928-4B2102329E4E}"/>
                  </a:ext>
                </a:extLst>
              </p14:cNvPr>
              <p14:cNvContentPartPr/>
              <p14:nvPr/>
            </p14:nvContentPartPr>
            <p14:xfrm>
              <a:off x="7929585" y="1949337"/>
              <a:ext cx="824977" cy="26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2C911F3B-7D65-C556-E928-4B2102329E4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13741" y="1885977"/>
                <a:ext cx="856305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1709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44"/>
    </mc:Choice>
    <mc:Fallback xmlns="">
      <p:transition spd="slow" advTm="20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FCFC5E-2DBC-A491-C63B-BE0EC83E4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UNION (ALL) mit gleich vielen Daten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C4C85B8-C46B-E47D-B904-6CAC0C33DE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304924"/>
            <a:ext cx="11591924" cy="4151331"/>
          </a:xfrm>
        </p:spPr>
        <p:txBody>
          <a:bodyPr/>
          <a:lstStyle/>
          <a:p>
            <a:r>
              <a:rPr lang="de-DE" dirty="0">
                <a:solidFill>
                  <a:srgbClr val="0B76A0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vieleNameZusammen</a:t>
            </a:r>
            <a:endParaRPr lang="de-DE" dirty="0"/>
          </a:p>
          <a:p>
            <a:r>
              <a:rPr lang="de-DE" dirty="0">
                <a:solidFill>
                  <a:srgbClr val="0B76A0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tblVieleDatenIndexMit</a:t>
            </a:r>
            <a:endParaRPr lang="de-DE" dirty="0"/>
          </a:p>
          <a:p>
            <a:r>
              <a:rPr lang="de-DE" dirty="0">
                <a:solidFill>
                  <a:srgbClr val="0B76A0"/>
                </a:solidFill>
              </a:rPr>
              <a:t>WHERE</a:t>
            </a:r>
            <a:r>
              <a:rPr lang="de-DE" dirty="0"/>
              <a:t> </a:t>
            </a:r>
            <a:r>
              <a:rPr lang="de-DE" dirty="0" err="1"/>
              <a:t>vieleID</a:t>
            </a:r>
            <a:r>
              <a:rPr lang="de-DE" dirty="0"/>
              <a:t>&lt;1000</a:t>
            </a:r>
          </a:p>
          <a:p>
            <a:r>
              <a:rPr lang="de-DE" dirty="0">
                <a:solidFill>
                  <a:srgbClr val="0B76A0"/>
                </a:solidFill>
              </a:rPr>
              <a:t>UNION ALL</a:t>
            </a:r>
          </a:p>
          <a:p>
            <a:r>
              <a:rPr lang="de-DE" dirty="0">
                <a:solidFill>
                  <a:srgbClr val="0B76A0"/>
                </a:solidFill>
              </a:rPr>
              <a:t>SELECT</a:t>
            </a:r>
            <a:r>
              <a:rPr lang="de-DE" dirty="0"/>
              <a:t> </a:t>
            </a:r>
            <a:r>
              <a:rPr lang="de-DE" dirty="0" err="1"/>
              <a:t>vieleNameZusammen</a:t>
            </a:r>
            <a:endParaRPr lang="de-DE" dirty="0"/>
          </a:p>
          <a:p>
            <a:r>
              <a:rPr lang="de-DE" dirty="0">
                <a:solidFill>
                  <a:srgbClr val="0B76A0"/>
                </a:solidFill>
              </a:rPr>
              <a:t>FROM</a:t>
            </a:r>
            <a:r>
              <a:rPr lang="de-DE" dirty="0"/>
              <a:t> </a:t>
            </a:r>
            <a:r>
              <a:rPr lang="de-DE" b="1" dirty="0" err="1"/>
              <a:t>tblVieleDatenIndexMit</a:t>
            </a:r>
            <a:endParaRPr lang="de-DE" dirty="0"/>
          </a:p>
          <a:p>
            <a:r>
              <a:rPr lang="de-DE" dirty="0">
                <a:solidFill>
                  <a:srgbClr val="0B76A0"/>
                </a:solidFill>
              </a:rPr>
              <a:t>WHERE</a:t>
            </a:r>
            <a:r>
              <a:rPr lang="de-DE" dirty="0"/>
              <a:t> </a:t>
            </a:r>
            <a:r>
              <a:rPr lang="de-DE" dirty="0" err="1"/>
              <a:t>vieleID</a:t>
            </a:r>
            <a:r>
              <a:rPr lang="de-DE" dirty="0"/>
              <a:t>&gt;=1000</a:t>
            </a:r>
          </a:p>
          <a:p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3BE39D7F-3951-AEDC-D0BE-66427DEBC289}"/>
                  </a:ext>
                </a:extLst>
              </p14:cNvPr>
              <p14:cNvContentPartPr/>
              <p14:nvPr/>
            </p14:nvContentPartPr>
            <p14:xfrm>
              <a:off x="1442156" y="3076626"/>
              <a:ext cx="708192" cy="314011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3BE39D7F-3951-AEDC-D0BE-66427DEBC28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13713" y="3019730"/>
                <a:ext cx="765078" cy="428164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6874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70"/>
    </mc:Choice>
    <mc:Fallback xmlns="">
      <p:transition spd="slow" advTm="45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397E68-9718-2468-EE89-325409EE3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UNION-Abfragen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35A6C01-27A5-4D1F-E194-07A3988ECA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304925"/>
            <a:ext cx="7429047" cy="4895849"/>
          </a:xfrm>
        </p:spPr>
        <p:txBody>
          <a:bodyPr/>
          <a:lstStyle/>
          <a:p>
            <a:r>
              <a:rPr lang="de-DE" dirty="0"/>
              <a:t>UNION</a:t>
            </a:r>
          </a:p>
          <a:p>
            <a:r>
              <a:rPr lang="de-DE" dirty="0"/>
              <a:t>UNION ALL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A131CCC-D8E5-1DEC-652E-506373A93D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79347" y="1928009"/>
            <a:ext cx="2260345" cy="366021"/>
          </a:xfrm>
        </p:spPr>
        <p:txBody>
          <a:bodyPr/>
          <a:lstStyle/>
          <a:p>
            <a:r>
              <a:rPr lang="de-DE" dirty="0"/>
              <a:t>UNION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1F00B40-6097-8B15-1353-87697D0FDF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39694" y="1928009"/>
            <a:ext cx="1636765" cy="366021"/>
          </a:xfrm>
        </p:spPr>
        <p:txBody>
          <a:bodyPr/>
          <a:lstStyle/>
          <a:p>
            <a:r>
              <a:rPr lang="de-DE" dirty="0"/>
              <a:t>2.094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264543F-AAA3-D8B5-F71F-F702E7A103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9348" y="2346371"/>
            <a:ext cx="2260344" cy="366021"/>
          </a:xfrm>
        </p:spPr>
        <p:txBody>
          <a:bodyPr/>
          <a:lstStyle/>
          <a:p>
            <a:r>
              <a:rPr lang="de-DE" dirty="0"/>
              <a:t>UNION ALL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8089579-F179-1F92-7B17-E2E64A41C2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39696" y="2346371"/>
            <a:ext cx="1636763" cy="366021"/>
          </a:xfrm>
        </p:spPr>
        <p:txBody>
          <a:bodyPr/>
          <a:lstStyle/>
          <a:p>
            <a:r>
              <a:rPr lang="de-DE" dirty="0"/>
              <a:t>810 </a:t>
            </a:r>
            <a:r>
              <a:rPr lang="de-DE" dirty="0" err="1"/>
              <a:t>ms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42379538-5975-7624-0082-79BAB498A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39692" y="2746343"/>
            <a:ext cx="1636768" cy="445842"/>
          </a:xfrm>
        </p:spPr>
        <p:txBody>
          <a:bodyPr/>
          <a:lstStyle/>
          <a:p>
            <a:r>
              <a:rPr lang="de-DE" dirty="0"/>
              <a:t>39 %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83134660-618D-6BE9-5611-1961A9A2B7F0}"/>
                  </a:ext>
                </a:extLst>
              </p14:cNvPr>
              <p14:cNvContentPartPr/>
              <p14:nvPr/>
            </p14:nvContentPartPr>
            <p14:xfrm>
              <a:off x="7960093" y="2369519"/>
              <a:ext cx="1324584" cy="26064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83134660-618D-6BE9-5611-1961A9A2B7F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44251" y="2306159"/>
                <a:ext cx="1355907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50803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401"/>
    </mc:Choice>
    <mc:Fallback xmlns="">
      <p:transition spd="slow" advTm="35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66401B-F349-A73B-DBB4-9B58484F5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Demo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D976D52-689E-8EEA-B088-6E7646A2CF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Datenbank zeigen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36E1D42-1021-0BB0-DF84-2EF078DDBC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2" name="Grafik 11" descr="Ein Bild, das Im Haus, Computer, Säugetier, Wand enthält.&#10;&#10;KI-generierte Inhalte können fehlerhaft sein.">
            <a:extLst>
              <a:ext uri="{FF2B5EF4-FFF2-40B4-BE49-F238E27FC236}">
                <a16:creationId xmlns:a16="http://schemas.microsoft.com/office/drawing/2014/main" id="{010533AC-D2C6-C717-19B5-ED5FC3C07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388" y="296863"/>
            <a:ext cx="5616575" cy="5483669"/>
          </a:xfrm>
          <a:prstGeom prst="rect">
            <a:avLst/>
          </a:prstGeom>
          <a:ln w="19050">
            <a:solidFill>
              <a:srgbClr val="38342B"/>
            </a:solidFill>
          </a:ln>
        </p:spPr>
      </p:pic>
      <p:pic>
        <p:nvPicPr>
          <p:cNvPr id="14" name="Grafik 13" descr="Ein Bild, das rot, Im Haus, Design enthält.&#10;&#10;KI-generierte Inhalte können fehlerhaft sein.">
            <a:extLst>
              <a:ext uri="{FF2B5EF4-FFF2-40B4-BE49-F238E27FC236}">
                <a16:creationId xmlns:a16="http://schemas.microsoft.com/office/drawing/2014/main" id="{4B3E3E7C-6D12-0CA0-1087-D5F279364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8" y="3153220"/>
            <a:ext cx="2627312" cy="2627312"/>
          </a:xfrm>
          <a:prstGeom prst="rect">
            <a:avLst/>
          </a:prstGeom>
          <a:ln w="19050">
            <a:solidFill>
              <a:srgbClr val="38342B"/>
            </a:solidFill>
          </a:ln>
        </p:spPr>
      </p:pic>
    </p:spTree>
    <p:extLst>
      <p:ext uri="{BB962C8B-B14F-4D97-AF65-F5344CB8AC3E}">
        <p14:creationId xmlns:p14="http://schemas.microsoft.com/office/powerpoint/2010/main" val="92678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69"/>
    </mc:Choice>
    <mc:Fallback xmlns="">
      <p:transition spd="slow" advTm="8469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A34C-5B1D-15B4-4700-4C26E6665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4658C514-E6F8-ED8A-A023-3A479F7DB8DE}"/>
              </a:ext>
            </a:extLst>
          </p:cNvPr>
          <p:cNvSpPr/>
          <p:nvPr/>
        </p:nvSpPr>
        <p:spPr>
          <a:xfrm>
            <a:off x="750772" y="1655544"/>
            <a:ext cx="10684042" cy="3508410"/>
          </a:xfrm>
          <a:custGeom>
            <a:avLst/>
            <a:gdLst>
              <a:gd name="connsiteX0" fmla="*/ 0 w 10684042"/>
              <a:gd name="connsiteY0" fmla="*/ 0 h 3508410"/>
              <a:gd name="connsiteX1" fmla="*/ 273037 w 10684042"/>
              <a:gd name="connsiteY1" fmla="*/ 0 h 3508410"/>
              <a:gd name="connsiteX2" fmla="*/ 1080275 w 10684042"/>
              <a:gd name="connsiteY2" fmla="*/ 0 h 3508410"/>
              <a:gd name="connsiteX3" fmla="*/ 1887514 w 10684042"/>
              <a:gd name="connsiteY3" fmla="*/ 0 h 3508410"/>
              <a:gd name="connsiteX4" fmla="*/ 2374232 w 10684042"/>
              <a:gd name="connsiteY4" fmla="*/ 0 h 3508410"/>
              <a:gd name="connsiteX5" fmla="*/ 2967789 w 10684042"/>
              <a:gd name="connsiteY5" fmla="*/ 0 h 3508410"/>
              <a:gd name="connsiteX6" fmla="*/ 3775028 w 10684042"/>
              <a:gd name="connsiteY6" fmla="*/ 0 h 3508410"/>
              <a:gd name="connsiteX7" fmla="*/ 4475426 w 10684042"/>
              <a:gd name="connsiteY7" fmla="*/ 0 h 3508410"/>
              <a:gd name="connsiteX8" fmla="*/ 5175825 w 10684042"/>
              <a:gd name="connsiteY8" fmla="*/ 0 h 3508410"/>
              <a:gd name="connsiteX9" fmla="*/ 5769383 w 10684042"/>
              <a:gd name="connsiteY9" fmla="*/ 0 h 3508410"/>
              <a:gd name="connsiteX10" fmla="*/ 6042419 w 10684042"/>
              <a:gd name="connsiteY10" fmla="*/ 0 h 3508410"/>
              <a:gd name="connsiteX11" fmla="*/ 6635977 w 10684042"/>
              <a:gd name="connsiteY11" fmla="*/ 0 h 3508410"/>
              <a:gd name="connsiteX12" fmla="*/ 7336376 w 10684042"/>
              <a:gd name="connsiteY12" fmla="*/ 0 h 3508410"/>
              <a:gd name="connsiteX13" fmla="*/ 7823093 w 10684042"/>
              <a:gd name="connsiteY13" fmla="*/ 0 h 3508410"/>
              <a:gd name="connsiteX14" fmla="*/ 8202970 w 10684042"/>
              <a:gd name="connsiteY14" fmla="*/ 0 h 3508410"/>
              <a:gd name="connsiteX15" fmla="*/ 8582847 w 10684042"/>
              <a:gd name="connsiteY15" fmla="*/ 0 h 3508410"/>
              <a:gd name="connsiteX16" fmla="*/ 8962724 w 10684042"/>
              <a:gd name="connsiteY16" fmla="*/ 0 h 3508410"/>
              <a:gd name="connsiteX17" fmla="*/ 9342601 w 10684042"/>
              <a:gd name="connsiteY17" fmla="*/ 0 h 3508410"/>
              <a:gd name="connsiteX18" fmla="*/ 9615638 w 10684042"/>
              <a:gd name="connsiteY18" fmla="*/ 0 h 3508410"/>
              <a:gd name="connsiteX19" fmla="*/ 9888674 w 10684042"/>
              <a:gd name="connsiteY19" fmla="*/ 0 h 3508410"/>
              <a:gd name="connsiteX20" fmla="*/ 10684042 w 10684042"/>
              <a:gd name="connsiteY20" fmla="*/ 0 h 3508410"/>
              <a:gd name="connsiteX21" fmla="*/ 10684042 w 10684042"/>
              <a:gd name="connsiteY21" fmla="*/ 619819 h 3508410"/>
              <a:gd name="connsiteX22" fmla="*/ 10684042 w 10684042"/>
              <a:gd name="connsiteY22" fmla="*/ 1169470 h 3508410"/>
              <a:gd name="connsiteX23" fmla="*/ 10684042 w 10684042"/>
              <a:gd name="connsiteY23" fmla="*/ 1648953 h 3508410"/>
              <a:gd name="connsiteX24" fmla="*/ 10684042 w 10684042"/>
              <a:gd name="connsiteY24" fmla="*/ 2233688 h 3508410"/>
              <a:gd name="connsiteX25" fmla="*/ 10684042 w 10684042"/>
              <a:gd name="connsiteY25" fmla="*/ 2748254 h 3508410"/>
              <a:gd name="connsiteX26" fmla="*/ 10684042 w 10684042"/>
              <a:gd name="connsiteY26" fmla="*/ 3508410 h 3508410"/>
              <a:gd name="connsiteX27" fmla="*/ 10304165 w 10684042"/>
              <a:gd name="connsiteY27" fmla="*/ 3508410 h 3508410"/>
              <a:gd name="connsiteX28" fmla="*/ 9710607 w 10684042"/>
              <a:gd name="connsiteY28" fmla="*/ 3508410 h 3508410"/>
              <a:gd name="connsiteX29" fmla="*/ 9330730 w 10684042"/>
              <a:gd name="connsiteY29" fmla="*/ 3508410 h 3508410"/>
              <a:gd name="connsiteX30" fmla="*/ 8630332 w 10684042"/>
              <a:gd name="connsiteY30" fmla="*/ 3508410 h 3508410"/>
              <a:gd name="connsiteX31" fmla="*/ 8143614 w 10684042"/>
              <a:gd name="connsiteY31" fmla="*/ 3508410 h 3508410"/>
              <a:gd name="connsiteX32" fmla="*/ 7550056 w 10684042"/>
              <a:gd name="connsiteY32" fmla="*/ 3508410 h 3508410"/>
              <a:gd name="connsiteX33" fmla="*/ 6956498 w 10684042"/>
              <a:gd name="connsiteY33" fmla="*/ 3508410 h 3508410"/>
              <a:gd name="connsiteX34" fmla="*/ 6362941 w 10684042"/>
              <a:gd name="connsiteY34" fmla="*/ 3508410 h 3508410"/>
              <a:gd name="connsiteX35" fmla="*/ 5662542 w 10684042"/>
              <a:gd name="connsiteY35" fmla="*/ 3508410 h 3508410"/>
              <a:gd name="connsiteX36" fmla="*/ 5175825 w 10684042"/>
              <a:gd name="connsiteY36" fmla="*/ 3508410 h 3508410"/>
              <a:gd name="connsiteX37" fmla="*/ 4475426 w 10684042"/>
              <a:gd name="connsiteY37" fmla="*/ 3508410 h 3508410"/>
              <a:gd name="connsiteX38" fmla="*/ 3881869 w 10684042"/>
              <a:gd name="connsiteY38" fmla="*/ 3508410 h 3508410"/>
              <a:gd name="connsiteX39" fmla="*/ 3608832 w 10684042"/>
              <a:gd name="connsiteY39" fmla="*/ 3508410 h 3508410"/>
              <a:gd name="connsiteX40" fmla="*/ 3015274 w 10684042"/>
              <a:gd name="connsiteY40" fmla="*/ 3508410 h 3508410"/>
              <a:gd name="connsiteX41" fmla="*/ 2635397 w 10684042"/>
              <a:gd name="connsiteY41" fmla="*/ 3508410 h 3508410"/>
              <a:gd name="connsiteX42" fmla="*/ 1828158 w 10684042"/>
              <a:gd name="connsiteY42" fmla="*/ 3508410 h 3508410"/>
              <a:gd name="connsiteX43" fmla="*/ 1020920 w 10684042"/>
              <a:gd name="connsiteY43" fmla="*/ 3508410 h 3508410"/>
              <a:gd name="connsiteX44" fmla="*/ 747883 w 10684042"/>
              <a:gd name="connsiteY44" fmla="*/ 3508410 h 3508410"/>
              <a:gd name="connsiteX45" fmla="*/ 0 w 10684042"/>
              <a:gd name="connsiteY45" fmla="*/ 3508410 h 3508410"/>
              <a:gd name="connsiteX46" fmla="*/ 0 w 10684042"/>
              <a:gd name="connsiteY46" fmla="*/ 2923675 h 3508410"/>
              <a:gd name="connsiteX47" fmla="*/ 0 w 10684042"/>
              <a:gd name="connsiteY47" fmla="*/ 2303856 h 3508410"/>
              <a:gd name="connsiteX48" fmla="*/ 0 w 10684042"/>
              <a:gd name="connsiteY48" fmla="*/ 1648953 h 3508410"/>
              <a:gd name="connsiteX49" fmla="*/ 0 w 10684042"/>
              <a:gd name="connsiteY49" fmla="*/ 1099302 h 3508410"/>
              <a:gd name="connsiteX50" fmla="*/ 0 w 10684042"/>
              <a:gd name="connsiteY50" fmla="*/ 619819 h 3508410"/>
              <a:gd name="connsiteX51" fmla="*/ 0 w 10684042"/>
              <a:gd name="connsiteY51" fmla="*/ 0 h 350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684042" h="3508410" fill="none" extrusionOk="0">
                <a:moveTo>
                  <a:pt x="0" y="0"/>
                </a:moveTo>
                <a:cubicBezTo>
                  <a:pt x="89516" y="-31694"/>
                  <a:pt x="153357" y="22963"/>
                  <a:pt x="273037" y="0"/>
                </a:cubicBezTo>
                <a:cubicBezTo>
                  <a:pt x="392717" y="-22963"/>
                  <a:pt x="686642" y="91109"/>
                  <a:pt x="1080275" y="0"/>
                </a:cubicBezTo>
                <a:cubicBezTo>
                  <a:pt x="1473908" y="-91109"/>
                  <a:pt x="1495486" y="27039"/>
                  <a:pt x="1887514" y="0"/>
                </a:cubicBezTo>
                <a:cubicBezTo>
                  <a:pt x="2279542" y="-27039"/>
                  <a:pt x="2189904" y="56291"/>
                  <a:pt x="2374232" y="0"/>
                </a:cubicBezTo>
                <a:cubicBezTo>
                  <a:pt x="2558560" y="-56291"/>
                  <a:pt x="2705189" y="19465"/>
                  <a:pt x="2967789" y="0"/>
                </a:cubicBezTo>
                <a:cubicBezTo>
                  <a:pt x="3230389" y="-19465"/>
                  <a:pt x="3414463" y="91729"/>
                  <a:pt x="3775028" y="0"/>
                </a:cubicBezTo>
                <a:cubicBezTo>
                  <a:pt x="4135593" y="-91729"/>
                  <a:pt x="4165148" y="448"/>
                  <a:pt x="4475426" y="0"/>
                </a:cubicBezTo>
                <a:cubicBezTo>
                  <a:pt x="4785704" y="-448"/>
                  <a:pt x="5002905" y="44906"/>
                  <a:pt x="5175825" y="0"/>
                </a:cubicBezTo>
                <a:cubicBezTo>
                  <a:pt x="5348745" y="-44906"/>
                  <a:pt x="5585764" y="53700"/>
                  <a:pt x="5769383" y="0"/>
                </a:cubicBezTo>
                <a:cubicBezTo>
                  <a:pt x="5953002" y="-53700"/>
                  <a:pt x="5937550" y="26807"/>
                  <a:pt x="6042419" y="0"/>
                </a:cubicBezTo>
                <a:cubicBezTo>
                  <a:pt x="6147288" y="-26807"/>
                  <a:pt x="6400754" y="45586"/>
                  <a:pt x="6635977" y="0"/>
                </a:cubicBezTo>
                <a:cubicBezTo>
                  <a:pt x="6871200" y="-45586"/>
                  <a:pt x="7079021" y="60397"/>
                  <a:pt x="7336376" y="0"/>
                </a:cubicBezTo>
                <a:cubicBezTo>
                  <a:pt x="7593731" y="-60397"/>
                  <a:pt x="7648859" y="21335"/>
                  <a:pt x="7823093" y="0"/>
                </a:cubicBezTo>
                <a:cubicBezTo>
                  <a:pt x="7997327" y="-21335"/>
                  <a:pt x="8063670" y="28227"/>
                  <a:pt x="8202970" y="0"/>
                </a:cubicBezTo>
                <a:cubicBezTo>
                  <a:pt x="8342270" y="-28227"/>
                  <a:pt x="8415359" y="36434"/>
                  <a:pt x="8582847" y="0"/>
                </a:cubicBezTo>
                <a:cubicBezTo>
                  <a:pt x="8750335" y="-36434"/>
                  <a:pt x="8775413" y="22675"/>
                  <a:pt x="8962724" y="0"/>
                </a:cubicBezTo>
                <a:cubicBezTo>
                  <a:pt x="9150035" y="-22675"/>
                  <a:pt x="9165524" y="28102"/>
                  <a:pt x="9342601" y="0"/>
                </a:cubicBezTo>
                <a:cubicBezTo>
                  <a:pt x="9519678" y="-28102"/>
                  <a:pt x="9507353" y="1045"/>
                  <a:pt x="9615638" y="0"/>
                </a:cubicBezTo>
                <a:cubicBezTo>
                  <a:pt x="9723923" y="-1045"/>
                  <a:pt x="9800259" y="20870"/>
                  <a:pt x="9888674" y="0"/>
                </a:cubicBezTo>
                <a:cubicBezTo>
                  <a:pt x="9977089" y="-20870"/>
                  <a:pt x="10458702" y="24334"/>
                  <a:pt x="10684042" y="0"/>
                </a:cubicBezTo>
                <a:cubicBezTo>
                  <a:pt x="10736841" y="148753"/>
                  <a:pt x="10659146" y="357578"/>
                  <a:pt x="10684042" y="619819"/>
                </a:cubicBezTo>
                <a:cubicBezTo>
                  <a:pt x="10708938" y="882060"/>
                  <a:pt x="10673678" y="1032288"/>
                  <a:pt x="10684042" y="1169470"/>
                </a:cubicBezTo>
                <a:cubicBezTo>
                  <a:pt x="10694406" y="1306652"/>
                  <a:pt x="10641642" y="1502803"/>
                  <a:pt x="10684042" y="1648953"/>
                </a:cubicBezTo>
                <a:cubicBezTo>
                  <a:pt x="10726442" y="1795103"/>
                  <a:pt x="10643901" y="2006689"/>
                  <a:pt x="10684042" y="2233688"/>
                </a:cubicBezTo>
                <a:cubicBezTo>
                  <a:pt x="10724183" y="2460688"/>
                  <a:pt x="10625363" y="2498000"/>
                  <a:pt x="10684042" y="2748254"/>
                </a:cubicBezTo>
                <a:cubicBezTo>
                  <a:pt x="10742721" y="2998508"/>
                  <a:pt x="10645608" y="3272407"/>
                  <a:pt x="10684042" y="3508410"/>
                </a:cubicBezTo>
                <a:cubicBezTo>
                  <a:pt x="10567105" y="3524506"/>
                  <a:pt x="10492673" y="3495588"/>
                  <a:pt x="10304165" y="3508410"/>
                </a:cubicBezTo>
                <a:cubicBezTo>
                  <a:pt x="10115657" y="3521232"/>
                  <a:pt x="9991826" y="3492496"/>
                  <a:pt x="9710607" y="3508410"/>
                </a:cubicBezTo>
                <a:cubicBezTo>
                  <a:pt x="9429388" y="3524324"/>
                  <a:pt x="9476284" y="3503584"/>
                  <a:pt x="9330730" y="3508410"/>
                </a:cubicBezTo>
                <a:cubicBezTo>
                  <a:pt x="9185176" y="3513236"/>
                  <a:pt x="8954169" y="3483959"/>
                  <a:pt x="8630332" y="3508410"/>
                </a:cubicBezTo>
                <a:cubicBezTo>
                  <a:pt x="8306495" y="3532861"/>
                  <a:pt x="8384274" y="3480364"/>
                  <a:pt x="8143614" y="3508410"/>
                </a:cubicBezTo>
                <a:cubicBezTo>
                  <a:pt x="7902954" y="3536456"/>
                  <a:pt x="7838942" y="3473556"/>
                  <a:pt x="7550056" y="3508410"/>
                </a:cubicBezTo>
                <a:cubicBezTo>
                  <a:pt x="7261170" y="3543264"/>
                  <a:pt x="7144460" y="3464173"/>
                  <a:pt x="6956498" y="3508410"/>
                </a:cubicBezTo>
                <a:cubicBezTo>
                  <a:pt x="6768536" y="3552647"/>
                  <a:pt x="6566989" y="3459587"/>
                  <a:pt x="6362941" y="3508410"/>
                </a:cubicBezTo>
                <a:cubicBezTo>
                  <a:pt x="6158893" y="3557233"/>
                  <a:pt x="5944674" y="3424586"/>
                  <a:pt x="5662542" y="3508410"/>
                </a:cubicBezTo>
                <a:cubicBezTo>
                  <a:pt x="5380410" y="3592234"/>
                  <a:pt x="5310558" y="3457569"/>
                  <a:pt x="5175825" y="3508410"/>
                </a:cubicBezTo>
                <a:cubicBezTo>
                  <a:pt x="5041092" y="3559251"/>
                  <a:pt x="4821848" y="3439153"/>
                  <a:pt x="4475426" y="3508410"/>
                </a:cubicBezTo>
                <a:cubicBezTo>
                  <a:pt x="4129004" y="3577667"/>
                  <a:pt x="4115661" y="3441011"/>
                  <a:pt x="3881869" y="3508410"/>
                </a:cubicBezTo>
                <a:cubicBezTo>
                  <a:pt x="3648077" y="3575809"/>
                  <a:pt x="3706223" y="3502960"/>
                  <a:pt x="3608832" y="3508410"/>
                </a:cubicBezTo>
                <a:cubicBezTo>
                  <a:pt x="3511441" y="3513860"/>
                  <a:pt x="3265247" y="3505677"/>
                  <a:pt x="3015274" y="3508410"/>
                </a:cubicBezTo>
                <a:cubicBezTo>
                  <a:pt x="2765301" y="3511143"/>
                  <a:pt x="2728738" y="3486099"/>
                  <a:pt x="2635397" y="3508410"/>
                </a:cubicBezTo>
                <a:cubicBezTo>
                  <a:pt x="2542056" y="3530721"/>
                  <a:pt x="2108188" y="3507308"/>
                  <a:pt x="1828158" y="3508410"/>
                </a:cubicBezTo>
                <a:cubicBezTo>
                  <a:pt x="1548128" y="3509512"/>
                  <a:pt x="1272658" y="3486329"/>
                  <a:pt x="1020920" y="3508410"/>
                </a:cubicBezTo>
                <a:cubicBezTo>
                  <a:pt x="769182" y="3530491"/>
                  <a:pt x="834745" y="3503648"/>
                  <a:pt x="747883" y="3508410"/>
                </a:cubicBezTo>
                <a:cubicBezTo>
                  <a:pt x="661021" y="3513172"/>
                  <a:pt x="218705" y="3446146"/>
                  <a:pt x="0" y="3508410"/>
                </a:cubicBezTo>
                <a:cubicBezTo>
                  <a:pt x="-11322" y="3322089"/>
                  <a:pt x="8774" y="3113290"/>
                  <a:pt x="0" y="2923675"/>
                </a:cubicBezTo>
                <a:cubicBezTo>
                  <a:pt x="-8774" y="2734060"/>
                  <a:pt x="4249" y="2450241"/>
                  <a:pt x="0" y="2303856"/>
                </a:cubicBezTo>
                <a:cubicBezTo>
                  <a:pt x="-4249" y="2157471"/>
                  <a:pt x="8397" y="1784806"/>
                  <a:pt x="0" y="1648953"/>
                </a:cubicBezTo>
                <a:cubicBezTo>
                  <a:pt x="-8397" y="1513100"/>
                  <a:pt x="26742" y="1344469"/>
                  <a:pt x="0" y="1099302"/>
                </a:cubicBezTo>
                <a:cubicBezTo>
                  <a:pt x="-26742" y="854135"/>
                  <a:pt x="11985" y="794987"/>
                  <a:pt x="0" y="619819"/>
                </a:cubicBezTo>
                <a:cubicBezTo>
                  <a:pt x="-11985" y="444651"/>
                  <a:pt x="64188" y="137278"/>
                  <a:pt x="0" y="0"/>
                </a:cubicBezTo>
                <a:close/>
              </a:path>
              <a:path w="10684042" h="3508410" stroke="0" extrusionOk="0">
                <a:moveTo>
                  <a:pt x="0" y="0"/>
                </a:moveTo>
                <a:cubicBezTo>
                  <a:pt x="367911" y="-95209"/>
                  <a:pt x="610593" y="15330"/>
                  <a:pt x="807239" y="0"/>
                </a:cubicBezTo>
                <a:cubicBezTo>
                  <a:pt x="1003885" y="-15330"/>
                  <a:pt x="967093" y="11900"/>
                  <a:pt x="1080275" y="0"/>
                </a:cubicBezTo>
                <a:cubicBezTo>
                  <a:pt x="1193457" y="-11900"/>
                  <a:pt x="1422515" y="62766"/>
                  <a:pt x="1673833" y="0"/>
                </a:cubicBezTo>
                <a:cubicBezTo>
                  <a:pt x="1925151" y="-62766"/>
                  <a:pt x="2030633" y="60146"/>
                  <a:pt x="2267391" y="0"/>
                </a:cubicBezTo>
                <a:cubicBezTo>
                  <a:pt x="2504149" y="-60146"/>
                  <a:pt x="2519155" y="32513"/>
                  <a:pt x="2754109" y="0"/>
                </a:cubicBezTo>
                <a:cubicBezTo>
                  <a:pt x="2989063" y="-32513"/>
                  <a:pt x="3137291" y="63930"/>
                  <a:pt x="3347666" y="0"/>
                </a:cubicBezTo>
                <a:cubicBezTo>
                  <a:pt x="3558041" y="-63930"/>
                  <a:pt x="3968626" y="38383"/>
                  <a:pt x="4154905" y="0"/>
                </a:cubicBezTo>
                <a:cubicBezTo>
                  <a:pt x="4341184" y="-38383"/>
                  <a:pt x="4491606" y="35541"/>
                  <a:pt x="4641623" y="0"/>
                </a:cubicBezTo>
                <a:cubicBezTo>
                  <a:pt x="4791640" y="-35541"/>
                  <a:pt x="5177112" y="30332"/>
                  <a:pt x="5342021" y="0"/>
                </a:cubicBezTo>
                <a:cubicBezTo>
                  <a:pt x="5506930" y="-30332"/>
                  <a:pt x="5555368" y="6546"/>
                  <a:pt x="5721898" y="0"/>
                </a:cubicBezTo>
                <a:cubicBezTo>
                  <a:pt x="5888428" y="-6546"/>
                  <a:pt x="6058869" y="54735"/>
                  <a:pt x="6208616" y="0"/>
                </a:cubicBezTo>
                <a:cubicBezTo>
                  <a:pt x="6358363" y="-54735"/>
                  <a:pt x="6510102" y="31140"/>
                  <a:pt x="6802173" y="0"/>
                </a:cubicBezTo>
                <a:cubicBezTo>
                  <a:pt x="7094244" y="-31140"/>
                  <a:pt x="7200929" y="58066"/>
                  <a:pt x="7395731" y="0"/>
                </a:cubicBezTo>
                <a:cubicBezTo>
                  <a:pt x="7590533" y="-58066"/>
                  <a:pt x="7814653" y="3012"/>
                  <a:pt x="7989289" y="0"/>
                </a:cubicBezTo>
                <a:cubicBezTo>
                  <a:pt x="8163925" y="-3012"/>
                  <a:pt x="8167633" y="16653"/>
                  <a:pt x="8262326" y="0"/>
                </a:cubicBezTo>
                <a:cubicBezTo>
                  <a:pt x="8357019" y="-16653"/>
                  <a:pt x="8616550" y="34921"/>
                  <a:pt x="8962724" y="0"/>
                </a:cubicBezTo>
                <a:cubicBezTo>
                  <a:pt x="9308898" y="-34921"/>
                  <a:pt x="9298448" y="47085"/>
                  <a:pt x="9449442" y="0"/>
                </a:cubicBezTo>
                <a:cubicBezTo>
                  <a:pt x="9600436" y="-47085"/>
                  <a:pt x="9867996" y="7313"/>
                  <a:pt x="10149840" y="0"/>
                </a:cubicBezTo>
                <a:cubicBezTo>
                  <a:pt x="10431684" y="-7313"/>
                  <a:pt x="10453190" y="11886"/>
                  <a:pt x="10684042" y="0"/>
                </a:cubicBezTo>
                <a:cubicBezTo>
                  <a:pt x="10756385" y="240830"/>
                  <a:pt x="10647588" y="482951"/>
                  <a:pt x="10684042" y="619819"/>
                </a:cubicBezTo>
                <a:cubicBezTo>
                  <a:pt x="10720496" y="756687"/>
                  <a:pt x="10640682" y="1106124"/>
                  <a:pt x="10684042" y="1239638"/>
                </a:cubicBezTo>
                <a:cubicBezTo>
                  <a:pt x="10727402" y="1373152"/>
                  <a:pt x="10645465" y="1624359"/>
                  <a:pt x="10684042" y="1824373"/>
                </a:cubicBezTo>
                <a:cubicBezTo>
                  <a:pt x="10722619" y="2024388"/>
                  <a:pt x="10623635" y="2246013"/>
                  <a:pt x="10684042" y="2374024"/>
                </a:cubicBezTo>
                <a:cubicBezTo>
                  <a:pt x="10744449" y="2502035"/>
                  <a:pt x="10646019" y="3212309"/>
                  <a:pt x="10684042" y="3508410"/>
                </a:cubicBezTo>
                <a:cubicBezTo>
                  <a:pt x="10548117" y="3525427"/>
                  <a:pt x="10456552" y="3506556"/>
                  <a:pt x="10304165" y="3508410"/>
                </a:cubicBezTo>
                <a:cubicBezTo>
                  <a:pt x="10151778" y="3510264"/>
                  <a:pt x="9707463" y="3435000"/>
                  <a:pt x="9496926" y="3508410"/>
                </a:cubicBezTo>
                <a:cubicBezTo>
                  <a:pt x="9286389" y="3581820"/>
                  <a:pt x="9072157" y="3482912"/>
                  <a:pt x="8796528" y="3508410"/>
                </a:cubicBezTo>
                <a:cubicBezTo>
                  <a:pt x="8520899" y="3533908"/>
                  <a:pt x="8445112" y="3501466"/>
                  <a:pt x="8096130" y="3508410"/>
                </a:cubicBezTo>
                <a:cubicBezTo>
                  <a:pt x="7747148" y="3515354"/>
                  <a:pt x="7956022" y="3489850"/>
                  <a:pt x="7823093" y="3508410"/>
                </a:cubicBezTo>
                <a:cubicBezTo>
                  <a:pt x="7690164" y="3526970"/>
                  <a:pt x="7631944" y="3481816"/>
                  <a:pt x="7550056" y="3508410"/>
                </a:cubicBezTo>
                <a:cubicBezTo>
                  <a:pt x="7468168" y="3535004"/>
                  <a:pt x="7210524" y="3483459"/>
                  <a:pt x="6956498" y="3508410"/>
                </a:cubicBezTo>
                <a:cubicBezTo>
                  <a:pt x="6702472" y="3533361"/>
                  <a:pt x="6495126" y="3494334"/>
                  <a:pt x="6362941" y="3508410"/>
                </a:cubicBezTo>
                <a:cubicBezTo>
                  <a:pt x="6230756" y="3522486"/>
                  <a:pt x="5807069" y="3432672"/>
                  <a:pt x="5662542" y="3508410"/>
                </a:cubicBezTo>
                <a:cubicBezTo>
                  <a:pt x="5518015" y="3584148"/>
                  <a:pt x="5224924" y="3491967"/>
                  <a:pt x="4855304" y="3508410"/>
                </a:cubicBezTo>
                <a:cubicBezTo>
                  <a:pt x="4485684" y="3524853"/>
                  <a:pt x="4480397" y="3474780"/>
                  <a:pt x="4261746" y="3508410"/>
                </a:cubicBezTo>
                <a:cubicBezTo>
                  <a:pt x="4043095" y="3542040"/>
                  <a:pt x="3899719" y="3493784"/>
                  <a:pt x="3775028" y="3508410"/>
                </a:cubicBezTo>
                <a:cubicBezTo>
                  <a:pt x="3650337" y="3523036"/>
                  <a:pt x="3433306" y="3442086"/>
                  <a:pt x="3181470" y="3508410"/>
                </a:cubicBezTo>
                <a:cubicBezTo>
                  <a:pt x="2929634" y="3574734"/>
                  <a:pt x="2948532" y="3463646"/>
                  <a:pt x="2801593" y="3508410"/>
                </a:cubicBezTo>
                <a:cubicBezTo>
                  <a:pt x="2654654" y="3553174"/>
                  <a:pt x="2592594" y="3486947"/>
                  <a:pt x="2528557" y="3508410"/>
                </a:cubicBezTo>
                <a:cubicBezTo>
                  <a:pt x="2464520" y="3529873"/>
                  <a:pt x="2060068" y="3451830"/>
                  <a:pt x="1934999" y="3508410"/>
                </a:cubicBezTo>
                <a:cubicBezTo>
                  <a:pt x="1809930" y="3564990"/>
                  <a:pt x="1666985" y="3464192"/>
                  <a:pt x="1555122" y="3508410"/>
                </a:cubicBezTo>
                <a:cubicBezTo>
                  <a:pt x="1443259" y="3552628"/>
                  <a:pt x="1100667" y="3444471"/>
                  <a:pt x="854723" y="3508410"/>
                </a:cubicBezTo>
                <a:cubicBezTo>
                  <a:pt x="608779" y="3572349"/>
                  <a:pt x="639229" y="3497799"/>
                  <a:pt x="581687" y="3508410"/>
                </a:cubicBezTo>
                <a:cubicBezTo>
                  <a:pt x="524145" y="3519021"/>
                  <a:pt x="276822" y="3503778"/>
                  <a:pt x="0" y="3508410"/>
                </a:cubicBezTo>
                <a:cubicBezTo>
                  <a:pt x="-3441" y="3297936"/>
                  <a:pt x="22455" y="3138479"/>
                  <a:pt x="0" y="2993843"/>
                </a:cubicBezTo>
                <a:cubicBezTo>
                  <a:pt x="-22455" y="2849207"/>
                  <a:pt x="57331" y="2521037"/>
                  <a:pt x="0" y="2374024"/>
                </a:cubicBezTo>
                <a:cubicBezTo>
                  <a:pt x="-57331" y="2227011"/>
                  <a:pt x="36725" y="2020616"/>
                  <a:pt x="0" y="1754205"/>
                </a:cubicBezTo>
                <a:cubicBezTo>
                  <a:pt x="-36725" y="1487794"/>
                  <a:pt x="62604" y="1435342"/>
                  <a:pt x="0" y="1204554"/>
                </a:cubicBezTo>
                <a:cubicBezTo>
                  <a:pt x="-62604" y="973766"/>
                  <a:pt x="9236" y="814000"/>
                  <a:pt x="0" y="584735"/>
                </a:cubicBezTo>
                <a:cubicBezTo>
                  <a:pt x="-9236" y="355470"/>
                  <a:pt x="17907" y="24369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96029606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855753-F420-BC04-9402-CD46FA5E5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96864"/>
            <a:ext cx="11591924" cy="583353"/>
          </a:xfrm>
        </p:spPr>
        <p:txBody>
          <a:bodyPr/>
          <a:lstStyle/>
          <a:p>
            <a:r>
              <a:rPr lang="de-DE" dirty="0"/>
              <a:t>UNION-Abfragen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12F1C29-DDD2-E80F-6E28-078C71D045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973141"/>
              </p:ext>
            </p:extLst>
          </p:nvPr>
        </p:nvGraphicFramePr>
        <p:xfrm>
          <a:off x="938426" y="1808163"/>
          <a:ext cx="10315160" cy="3108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721229">
                  <a:extLst>
                    <a:ext uri="{9D8B030D-6E8A-4147-A177-3AD203B41FA5}">
                      <a16:colId xmlns:a16="http://schemas.microsoft.com/office/drawing/2014/main" val="812991018"/>
                    </a:ext>
                  </a:extLst>
                </a:gridCol>
                <a:gridCol w="2945865">
                  <a:extLst>
                    <a:ext uri="{9D8B030D-6E8A-4147-A177-3AD203B41FA5}">
                      <a16:colId xmlns:a16="http://schemas.microsoft.com/office/drawing/2014/main" val="1287445656"/>
                    </a:ext>
                  </a:extLst>
                </a:gridCol>
                <a:gridCol w="2648066">
                  <a:extLst>
                    <a:ext uri="{9D8B030D-6E8A-4147-A177-3AD203B41FA5}">
                      <a16:colId xmlns:a16="http://schemas.microsoft.com/office/drawing/2014/main" val="976393410"/>
                    </a:ext>
                  </a:extLst>
                </a:gridCol>
              </a:tblGrid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Zugriff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Ohne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Mit Index</a:t>
                      </a:r>
                    </a:p>
                  </a:txBody>
                  <a:tcPr>
                    <a:solidFill>
                      <a:srgbClr val="0077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796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[</a:t>
                      </a:r>
                      <a:r>
                        <a:rPr lang="de-DE" sz="2800" dirty="0" err="1">
                          <a:latin typeface="+mj-lt"/>
                          <a:ea typeface="Source Sans Pro" panose="020B0503030403020204" pitchFamily="34" charset="0"/>
                        </a:rPr>
                        <a:t>tblVieleDaten</a:t>
                      </a:r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84052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UNION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2.094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2.148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6614028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UNION 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810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812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9538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DISTINCT „außen“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2.098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0883109"/>
                  </a:ext>
                </a:extLst>
              </a:tr>
              <a:tr h="382545">
                <a:tc>
                  <a:txBody>
                    <a:bodyPr/>
                    <a:lstStyle/>
                    <a:p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DISTINCT „innen“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2.576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dirty="0">
                          <a:latin typeface="+mj-lt"/>
                          <a:ea typeface="Source Sans Pro" panose="020B0503030403020204" pitchFamily="34" charset="0"/>
                        </a:rPr>
                        <a:t>2.575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7984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39CC22EA-29D6-B04A-5744-FBCC0C203C87}"/>
                  </a:ext>
                </a:extLst>
              </p14:cNvPr>
              <p14:cNvContentPartPr/>
              <p14:nvPr/>
            </p14:nvContentPartPr>
            <p14:xfrm>
              <a:off x="10211427" y="4029901"/>
              <a:ext cx="1003962" cy="2606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39CC22EA-29D6-B04A-5744-FBCC0C203C8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95588" y="3966541"/>
                <a:ext cx="1035640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41EAE3E0-1ADD-262F-342A-A152676C4722}"/>
                  </a:ext>
                </a:extLst>
              </p14:cNvPr>
              <p14:cNvContentPartPr/>
              <p14:nvPr/>
            </p14:nvContentPartPr>
            <p14:xfrm>
              <a:off x="10546081" y="3483704"/>
              <a:ext cx="669308" cy="26064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41EAE3E0-1ADD-262F-342A-A152676C472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530248" y="3420344"/>
                <a:ext cx="700614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84F01D94-87D0-2D26-969B-5460256489F7}"/>
                  </a:ext>
                </a:extLst>
              </p14:cNvPr>
              <p14:cNvContentPartPr/>
              <p14:nvPr/>
            </p14:nvContentPartPr>
            <p14:xfrm>
              <a:off x="7498372" y="4029901"/>
              <a:ext cx="1003962" cy="26064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84F01D94-87D0-2D26-969B-5460256489F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82533" y="3966541"/>
                <a:ext cx="1035640" cy="38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1126D6FD-B138-08F3-3557-4E0D9AE1AD3F}"/>
                  </a:ext>
                </a:extLst>
              </p14:cNvPr>
              <p14:cNvContentPartPr/>
              <p14:nvPr/>
            </p14:nvContentPartPr>
            <p14:xfrm>
              <a:off x="7833026" y="3483704"/>
              <a:ext cx="669308" cy="26064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1126D6FD-B138-08F3-3557-4E0D9AE1AD3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17193" y="3420344"/>
                <a:ext cx="700614" cy="3873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949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176"/>
    </mc:Choice>
    <mc:Fallback xmlns="">
      <p:transition spd="slow" advTm="36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566426-A4B3-DEA4-5B54-74468671E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8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4B4FF55-A8D7-6378-5900-1A1258C6BB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Fazit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AE6223-D444-19CD-FEF3-57C16FB100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de-DE" dirty="0"/>
              <a:t>8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8E1991F-8853-E059-4230-7C4055CC79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HeyKI_8">
            <a:hlinkClick r:id="" action="ppaction://media"/>
            <a:extLst>
              <a:ext uri="{FF2B5EF4-FFF2-40B4-BE49-F238E27FC236}">
                <a16:creationId xmlns:a16="http://schemas.microsoft.com/office/drawing/2014/main" id="{A0D24BBB-8E8A-88C0-DC45-B211B07B78F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21781" t="1986" r="21888"/>
          <a:stretch>
            <a:fillRect/>
          </a:stretch>
        </p:blipFill>
        <p:spPr>
          <a:xfrm>
            <a:off x="6275388" y="296863"/>
            <a:ext cx="5616574" cy="54721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249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602"/>
    </mc:Choice>
    <mc:Fallback xmlns="">
      <p:transition spd="slow" advTm="396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3568" objId="8"/>
        <p14:stopEvt time="17967" objId="8"/>
        <p14:playEvt time="20265" objId="8"/>
        <p14:stopEvt time="35809" objId="8"/>
      </p14:showEvtLst>
    </p:ext>
  </p:extLs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E8C7B21-1D35-E5A5-5B04-6A0DDA3172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Noch Fragen?</a:t>
            </a:r>
          </a:p>
          <a:p>
            <a:endParaRPr lang="de-DE" dirty="0"/>
          </a:p>
          <a:p>
            <a:r>
              <a:rPr lang="de-DE" dirty="0"/>
              <a:t>Dann aber schnell, bevor </a:t>
            </a:r>
            <a:r>
              <a:rPr lang="de-DE" dirty="0" err="1"/>
              <a:t>HeyKI</a:t>
            </a:r>
            <a:r>
              <a:rPr lang="de-DE" dirty="0"/>
              <a:t> sich wieder einmischt ...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52FF0C1-89BF-EA40-36E3-21483091077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Danke an die </a:t>
            </a:r>
          </a:p>
          <a:p>
            <a:r>
              <a:rPr lang="de-DE" dirty="0"/>
              <a:t>echte Heike</a:t>
            </a:r>
          </a:p>
          <a:p>
            <a:endParaRPr lang="de-DE" dirty="0"/>
          </a:p>
          <a:p>
            <a:r>
              <a:rPr lang="de-DE" dirty="0"/>
              <a:t>Animation: </a:t>
            </a:r>
            <a:r>
              <a:rPr lang="de-DE" dirty="0" err="1"/>
              <a:t>HeyGen</a:t>
            </a:r>
            <a:endParaRPr lang="de-DE" dirty="0"/>
          </a:p>
          <a:p>
            <a:endParaRPr lang="de-DE" dirty="0"/>
          </a:p>
          <a:p>
            <a:r>
              <a:rPr lang="de-DE" dirty="0"/>
              <a:t>Kommentare</a:t>
            </a:r>
            <a:br>
              <a:rPr lang="de-DE" dirty="0"/>
            </a:br>
            <a:r>
              <a:rPr lang="de-DE" dirty="0"/>
              <a:t>und Bilder:</a:t>
            </a:r>
            <a:br>
              <a:rPr lang="de-DE" dirty="0"/>
            </a:br>
            <a:r>
              <a:rPr lang="de-DE" dirty="0"/>
              <a:t>Lorenz und ChatGPT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82E512A-EE13-D836-501D-F08F25FBB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9264649" y="3142791"/>
            <a:ext cx="2627313" cy="2627313"/>
          </a:xfrm>
          <a:prstGeom prst="rect">
            <a:avLst/>
          </a:prstGeom>
          <a:ln>
            <a:solidFill>
              <a:srgbClr val="38342B"/>
            </a:solidFill>
          </a:ln>
        </p:spPr>
      </p:pic>
      <p:pic>
        <p:nvPicPr>
          <p:cNvPr id="11" name="Lorenz">
            <a:extLst>
              <a:ext uri="{FF2B5EF4-FFF2-40B4-BE49-F238E27FC236}">
                <a16:creationId xmlns:a16="http://schemas.microsoft.com/office/drawing/2014/main" id="{3D0BB617-8714-8864-E6EB-CACD3E052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38" y="3141663"/>
            <a:ext cx="2628000" cy="2628000"/>
          </a:xfrm>
          <a:prstGeom prst="rect">
            <a:avLst/>
          </a:prstGeom>
          <a:ln>
            <a:solidFill>
              <a:srgbClr val="38342B"/>
            </a:solidFill>
          </a:ln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3BBA364A-D7F2-9D96-1C68-DCCDB9BC38BA}"/>
              </a:ext>
            </a:extLst>
          </p:cNvPr>
          <p:cNvSpPr txBox="1">
            <a:spLocks/>
          </p:cNvSpPr>
          <p:nvPr/>
        </p:nvSpPr>
        <p:spPr>
          <a:xfrm>
            <a:off x="300037" y="5768975"/>
            <a:ext cx="5616576" cy="546984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 typeface="Wingdings" panose="05000000000000000000" pitchFamily="2" charset="2"/>
              <a:buNone/>
              <a:defRPr sz="5200" b="0" kern="1200">
                <a:solidFill>
                  <a:srgbClr val="A0947E"/>
                </a:solidFill>
                <a:latin typeface="Aptos Black" panose="020B0004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200"/>
              <a:t>Lorenz Hölscher</a:t>
            </a:r>
            <a:endParaRPr lang="de-DE" sz="3200" dirty="0"/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541D23DA-20D2-8769-0E46-0F7E62FEB176}"/>
              </a:ext>
            </a:extLst>
          </p:cNvPr>
          <p:cNvSpPr txBox="1">
            <a:spLocks/>
          </p:cNvSpPr>
          <p:nvPr/>
        </p:nvSpPr>
        <p:spPr>
          <a:xfrm>
            <a:off x="6275387" y="5768975"/>
            <a:ext cx="5616574" cy="546984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 typeface="Wingdings" panose="05000000000000000000" pitchFamily="2" charset="2"/>
              <a:buNone/>
              <a:defRPr sz="5200" b="0" kern="1200">
                <a:solidFill>
                  <a:srgbClr val="A0947E"/>
                </a:solidFill>
                <a:latin typeface="Aptos Black" panose="020B0004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200" dirty="0"/>
              <a:t>Heike Hofert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0240DBD2-3B99-55B2-6E72-4632933EF89E}"/>
              </a:ext>
            </a:extLst>
          </p:cNvPr>
          <p:cNvSpPr txBox="1">
            <a:spLocks/>
          </p:cNvSpPr>
          <p:nvPr/>
        </p:nvSpPr>
        <p:spPr>
          <a:xfrm>
            <a:off x="197224" y="699033"/>
            <a:ext cx="11694739" cy="96669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11000" b="1" kern="1200" spc="-800" dirty="0">
                <a:solidFill>
                  <a:schemeClr val="tx1">
                    <a:alpha val="76000"/>
                  </a:schemeClr>
                </a:solidFill>
                <a:latin typeface="Aptos Black" panose="020B0004020202020204" pitchFamily="34" charset="0"/>
                <a:ea typeface="+mj-ea"/>
                <a:cs typeface="+mj-cs"/>
              </a:defRPr>
            </a:lvl1pPr>
          </a:lstStyle>
          <a:p>
            <a:r>
              <a:rPr lang="de-DE" sz="10700" dirty="0">
                <a:solidFill>
                  <a:schemeClr val="accent2">
                    <a:lumMod val="50000"/>
                    <a:alpha val="76000"/>
                  </a:schemeClr>
                </a:solidFill>
              </a:rPr>
              <a:t>S</a:t>
            </a:r>
            <a:r>
              <a:rPr lang="de-DE" sz="10700" dirty="0"/>
              <a:t>uper </a:t>
            </a:r>
            <a:r>
              <a:rPr lang="de-DE" sz="10700" dirty="0">
                <a:solidFill>
                  <a:schemeClr val="accent2">
                    <a:lumMod val="50000"/>
                    <a:alpha val="76000"/>
                  </a:schemeClr>
                </a:solidFill>
              </a:rPr>
              <a:t>Q</a:t>
            </a:r>
            <a:r>
              <a:rPr lang="de-DE" sz="10700" dirty="0"/>
              <a:t>uick </a:t>
            </a:r>
            <a:r>
              <a:rPr lang="de-DE" sz="10700" dirty="0">
                <a:solidFill>
                  <a:schemeClr val="accent2">
                    <a:lumMod val="50000"/>
                    <a:alpha val="76000"/>
                  </a:schemeClr>
                </a:solidFill>
              </a:rPr>
              <a:t>L</a:t>
            </a:r>
            <a:r>
              <a:rPr lang="de-DE" sz="10700" dirty="0"/>
              <a:t>ookups</a:t>
            </a:r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B858092D-B84E-C688-806E-918E94C133E9}"/>
              </a:ext>
            </a:extLst>
          </p:cNvPr>
          <p:cNvSpPr txBox="1">
            <a:spLocks/>
          </p:cNvSpPr>
          <p:nvPr/>
        </p:nvSpPr>
        <p:spPr>
          <a:xfrm>
            <a:off x="300038" y="1818130"/>
            <a:ext cx="11591925" cy="96669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2835F"/>
              </a:buClr>
              <a:buSzPct val="75000"/>
              <a:buFont typeface="Wingdings" panose="05000000000000000000" pitchFamily="2" charset="2"/>
              <a:buNone/>
              <a:defRPr sz="5200" b="0" kern="1200">
                <a:solidFill>
                  <a:srgbClr val="A0947E"/>
                </a:solidFill>
                <a:latin typeface="Aptos Black" panose="020B00040202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2835F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7000" spc="-100" dirty="0">
                <a:solidFill>
                  <a:schemeClr val="tx1">
                    <a:alpha val="32000"/>
                  </a:schemeClr>
                </a:solidFill>
              </a:rPr>
              <a:t>SQL von langsam bis schnell</a:t>
            </a:r>
          </a:p>
        </p:txBody>
      </p:sp>
    </p:spTree>
    <p:extLst>
      <p:ext uri="{BB962C8B-B14F-4D97-AF65-F5344CB8AC3E}">
        <p14:creationId xmlns:p14="http://schemas.microsoft.com/office/powerpoint/2010/main" val="421092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48"/>
    </mc:Choice>
    <mc:Fallback xmlns="">
      <p:transition spd="slow" advTm="26448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8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8|2.7|8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2.5|4.8|14.7|41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5.4|7.2|9.9|0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9|50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|4.6|39.4|1.9|7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8.7|5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5|7.7|18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6.2|9.6|5.1|5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2.1|1.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12.4|11.5|5.3|9.8|2.4|12|6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2.4|5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4|3.6|0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1|0.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0.8|1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1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4.1|5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5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3.7|2.6|5.6|24|1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6.9|7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8|2.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1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2.4|8.6|11.5|13.8|1|11.3|24.8|0.8|1.9|5|4.4|3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6|0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9|0.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5|13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8|1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8.1|7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4|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.8|5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2.8|5.1|4.5|1.5|2.3|30.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3.8|59.4|1.3|0.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6|11.2|1.7|40.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2|8.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3.1|3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8|8.3|40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7.5|7.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9.1|7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2|0.1|0.1|0.3|0.2|0.1|0.1|0.3|0.2|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42.8|7.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8.1|6.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19.8|20.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5|1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38.5|23.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20.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18.7|13.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4.3|5.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2|4.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.9|10.3|11.3|17.4|1|34.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2|7.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16.8|2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7|1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10.9|17.2|17.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.3|3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7|0.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6.4|4.5|30.7|20.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|0.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6.4|10.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18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18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Benutzerdefiniert 5">
      <a:majorFont>
        <a:latin typeface="Aptos Black"/>
        <a:ea typeface=""/>
        <a:cs typeface=""/>
      </a:majorFont>
      <a:minorFont>
        <a:latin typeface="Aptos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3073</Words>
  <Application>Microsoft Office PowerPoint</Application>
  <PresentationFormat>Breitbild</PresentationFormat>
  <Paragraphs>928</Paragraphs>
  <Slides>92</Slides>
  <Notes>64</Notes>
  <HiddenSlides>1</HiddenSlides>
  <MMClips>10</MMClips>
  <ScaleCrop>false</ScaleCrop>
  <HeadingPairs>
    <vt:vector size="8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92</vt:i4>
      </vt:variant>
      <vt:variant>
        <vt:lpstr>Zielgruppenorientierte Präsentationen</vt:lpstr>
      </vt:variant>
      <vt:variant>
        <vt:i4>7</vt:i4>
      </vt:variant>
    </vt:vector>
  </HeadingPairs>
  <TitlesOfParts>
    <vt:vector size="109" baseType="lpstr">
      <vt:lpstr>Arial</vt:lpstr>
      <vt:lpstr>Arial Narrow</vt:lpstr>
      <vt:lpstr>Aptos Black</vt:lpstr>
      <vt:lpstr>Source Sans Pro</vt:lpstr>
      <vt:lpstr>Avenir Book</vt:lpstr>
      <vt:lpstr>Calibri</vt:lpstr>
      <vt:lpstr>Aptos</vt:lpstr>
      <vt:lpstr>Courier New</vt:lpstr>
      <vt:lpstr>Wingdings</vt:lpstr>
      <vt:lpstr>Office</vt:lpstr>
      <vt:lpstr>Ein Test</vt:lpstr>
      <vt:lpstr>Noch ein Test</vt:lpstr>
      <vt:lpstr>Super Quick Lookups</vt:lpstr>
      <vt:lpstr>Super Quick Lookups</vt:lpstr>
      <vt:lpstr>Euer Team hier vorne</vt:lpstr>
      <vt:lpstr>Überblick</vt:lpstr>
      <vt:lpstr>Beispiel-Datenbank</vt:lpstr>
      <vt:lpstr>Datenbank bedienen</vt:lpstr>
      <vt:lpstr>Demo</vt:lpstr>
      <vt:lpstr>PowerPoint-Präsentation</vt:lpstr>
      <vt:lpstr>Kapitel 1</vt:lpstr>
      <vt:lpstr>0,5 Mio. Datensätze schreiben</vt:lpstr>
      <vt:lpstr>SQL: INSERT INTO</vt:lpstr>
      <vt:lpstr>VBA: .AddNew</vt:lpstr>
      <vt:lpstr>VBA oder SQL?</vt:lpstr>
      <vt:lpstr>„Excel-Tabellen“ oder normalisierte Daten?</vt:lpstr>
      <vt:lpstr>Normalisierte Daten lesen</vt:lpstr>
      <vt:lpstr>Muss Normalisierung sein?</vt:lpstr>
      <vt:lpstr>Index: Zeit- und Platzverlust?</vt:lpstr>
      <vt:lpstr>Kapitel 2</vt:lpstr>
      <vt:lpstr>Datum speichern</vt:lpstr>
      <vt:lpstr>Datum lesen</vt:lpstr>
      <vt:lpstr>Datum filtern</vt:lpstr>
      <vt:lpstr>Datum filtern</vt:lpstr>
      <vt:lpstr>Ja/Nein speichern</vt:lpstr>
      <vt:lpstr>Ja/Nein lesen</vt:lpstr>
      <vt:lpstr>Dateien speichern</vt:lpstr>
      <vt:lpstr>Dateinamen/Links speichern</vt:lpstr>
      <vt:lpstr>Kapitel 3</vt:lpstr>
      <vt:lpstr>KurzerText lesen</vt:lpstr>
      <vt:lpstr>Ja/Nein lesen</vt:lpstr>
      <vt:lpstr>Long lesen</vt:lpstr>
      <vt:lpstr>Datum lesen</vt:lpstr>
      <vt:lpstr>Lesen ohne Index?</vt:lpstr>
      <vt:lpstr>Ohne oder mit Index speichern</vt:lpstr>
      <vt:lpstr>Lesen ohne Index?</vt:lpstr>
      <vt:lpstr>Lesen ohne Index oder Schreiben mit Index?</vt:lpstr>
      <vt:lpstr>Kapitel 4</vt:lpstr>
      <vt:lpstr>Abfrage ohne oder mit Domänenfunktion</vt:lpstr>
      <vt:lpstr>Domänenfunktionen</vt:lpstr>
      <vt:lpstr>Abfrage mit schneller/langsamer Domänenfunktion</vt:lpstr>
      <vt:lpstr>Schnelle oder langsame Domänenfunktion</vt:lpstr>
      <vt:lpstr>Abfrage mit Domänenfunktion oder JOIN</vt:lpstr>
      <vt:lpstr>Domänenfunktion oder JOIN</vt:lpstr>
      <vt:lpstr>Berechnete Felder sortiert oder nicht</vt:lpstr>
      <vt:lpstr>Felder berechnen und dann sortieren</vt:lpstr>
      <vt:lpstr>Berechnete Felder schlecht oder gut sortiert</vt:lpstr>
      <vt:lpstr>Felder berechnen und besser sortieren</vt:lpstr>
      <vt:lpstr>Kapitel 5</vt:lpstr>
      <vt:lpstr>Filter-Operatoren für Zahlen</vt:lpstr>
      <vt:lpstr>Filter-Operatoren für Zahlen</vt:lpstr>
      <vt:lpstr>Filter-Operatoren für Zahlen</vt:lpstr>
      <vt:lpstr>Zahlen-Filter-Operatoren</vt:lpstr>
      <vt:lpstr>Filter-Operatoren für Texte</vt:lpstr>
      <vt:lpstr>(I don‘t) LIKE-Operatoren für Texte</vt:lpstr>
      <vt:lpstr>Text-Filter-Operatoren #1</vt:lpstr>
      <vt:lpstr>Filter-Operatoren für Texte</vt:lpstr>
      <vt:lpstr>Text-Filter-Operatoren #2</vt:lpstr>
      <vt:lpstr>Filter-Operatoren für Datum</vt:lpstr>
      <vt:lpstr>Datum-Filter-Operatoren</vt:lpstr>
      <vt:lpstr>Kapitel 6</vt:lpstr>
      <vt:lpstr>Filter-Reihenfolge</vt:lpstr>
      <vt:lpstr>NULL-Werte</vt:lpstr>
      <vt:lpstr>OR oder IN-Liste</vt:lpstr>
      <vt:lpstr>Wertebereich einschließen</vt:lpstr>
      <vt:lpstr>Wertebereich ausschließen</vt:lpstr>
      <vt:lpstr>Datum filtern</vt:lpstr>
      <vt:lpstr>Datum filtern</vt:lpstr>
      <vt:lpstr>Datum filtern</vt:lpstr>
      <vt:lpstr>Jahr filtern</vt:lpstr>
      <vt:lpstr>Jahr filtern</vt:lpstr>
      <vt:lpstr>Textanfang filtern</vt:lpstr>
      <vt:lpstr>Textanfang filtern</vt:lpstr>
      <vt:lpstr>Kapitel 7</vt:lpstr>
      <vt:lpstr>Verknüpfung statt Unterabfrage</vt:lpstr>
      <vt:lpstr>Bedingung statt Verknüpfung</vt:lpstr>
      <vt:lpstr>Ausschließende Daten</vt:lpstr>
      <vt:lpstr>Ausschließende Daten</vt:lpstr>
      <vt:lpstr>Tabellen-Felder verknüpfen</vt:lpstr>
      <vt:lpstr>Tabellen verknüpfen</vt:lpstr>
      <vt:lpstr>Tabellen verknüpfen</vt:lpstr>
      <vt:lpstr>Tabellen verknüpfen</vt:lpstr>
      <vt:lpstr>Tabellen verknüpfen</vt:lpstr>
      <vt:lpstr>GROUP BY DISTINCT</vt:lpstr>
      <vt:lpstr>Eindeutige Datensätze</vt:lpstr>
      <vt:lpstr>DISTINCT „außen“ DISTINCT „innen“</vt:lpstr>
      <vt:lpstr>Distinct</vt:lpstr>
      <vt:lpstr>UNION (ALL) mit gleich vielen Daten</vt:lpstr>
      <vt:lpstr>UNION-Abfragen</vt:lpstr>
      <vt:lpstr>UNION-Abfragen</vt:lpstr>
      <vt:lpstr>Kapitel 8</vt:lpstr>
      <vt:lpstr>PowerPoint-Präsentation</vt:lpstr>
      <vt:lpstr>Kapitel 1</vt:lpstr>
      <vt:lpstr>Kapitel 2</vt:lpstr>
      <vt:lpstr>Kapitel 3</vt:lpstr>
      <vt:lpstr>Kapitel 4</vt:lpstr>
      <vt:lpstr>Kapitel 5</vt:lpstr>
      <vt:lpstr>Kapitel 6</vt:lpstr>
      <vt:lpstr>Kapitel 7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Lorenz Hölscher</dc:creator>
  <cp:lastModifiedBy>Lorenz Hölscher</cp:lastModifiedBy>
  <cp:revision>482</cp:revision>
  <dcterms:created xsi:type="dcterms:W3CDTF">2025-06-23T07:29:58Z</dcterms:created>
  <dcterms:modified xsi:type="dcterms:W3CDTF">2025-10-21T14:06:21Z</dcterms:modified>
</cp:coreProperties>
</file>