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3" r:id="rId2"/>
    <p:sldId id="315" r:id="rId3"/>
    <p:sldId id="329" r:id="rId4"/>
    <p:sldId id="314" r:id="rId5"/>
    <p:sldId id="312" r:id="rId6"/>
    <p:sldId id="261" r:id="rId7"/>
    <p:sldId id="274" r:id="rId8"/>
    <p:sldId id="303" r:id="rId9"/>
    <p:sldId id="278" r:id="rId10"/>
    <p:sldId id="321" r:id="rId11"/>
    <p:sldId id="322" r:id="rId12"/>
    <p:sldId id="276" r:id="rId13"/>
    <p:sldId id="281" r:id="rId14"/>
    <p:sldId id="319" r:id="rId15"/>
    <p:sldId id="323" r:id="rId16"/>
    <p:sldId id="268" r:id="rId17"/>
    <p:sldId id="292" r:id="rId18"/>
    <p:sldId id="288" r:id="rId19"/>
    <p:sldId id="302" r:id="rId20"/>
    <p:sldId id="287" r:id="rId21"/>
    <p:sldId id="301" r:id="rId22"/>
    <p:sldId id="267" r:id="rId23"/>
    <p:sldId id="293" r:id="rId24"/>
    <p:sldId id="265" r:id="rId25"/>
    <p:sldId id="294" r:id="rId26"/>
    <p:sldId id="280" r:id="rId27"/>
    <p:sldId id="295" r:id="rId28"/>
    <p:sldId id="266" r:id="rId29"/>
    <p:sldId id="297" r:id="rId30"/>
    <p:sldId id="269" r:id="rId31"/>
    <p:sldId id="298" r:id="rId32"/>
    <p:sldId id="272" r:id="rId33"/>
    <p:sldId id="299" r:id="rId34"/>
    <p:sldId id="275" r:id="rId35"/>
    <p:sldId id="300" r:id="rId36"/>
    <p:sldId id="305" r:id="rId37"/>
    <p:sldId id="306" r:id="rId38"/>
    <p:sldId id="325" r:id="rId39"/>
    <p:sldId id="326" r:id="rId40"/>
    <p:sldId id="328" r:id="rId4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orfolie" id="{E5FBF118-5277-433D-B2C8-FA70E966FD02}">
          <p14:sldIdLst>
            <p14:sldId id="313"/>
            <p14:sldId id="315"/>
          </p14:sldIdLst>
        </p14:section>
        <p14:section name="Einleitung" id="{5652FE2A-F5C1-4965-973F-96A699FB35F8}">
          <p14:sldIdLst>
            <p14:sldId id="329"/>
            <p14:sldId id="314"/>
            <p14:sldId id="312"/>
            <p14:sldId id="261"/>
          </p14:sldIdLst>
        </p14:section>
        <p14:section name="Anforderungen" id="{2301509E-AD38-4F80-905F-2ED7FE0262BC}">
          <p14:sldIdLst>
            <p14:sldId id="274"/>
            <p14:sldId id="303"/>
            <p14:sldId id="278"/>
            <p14:sldId id="321"/>
            <p14:sldId id="322"/>
          </p14:sldIdLst>
        </p14:section>
        <p14:section name="Überblick" id="{59384ABF-CE0E-4B7B-AD19-90929806B3C3}">
          <p14:sldIdLst>
            <p14:sldId id="276"/>
          </p14:sldIdLst>
        </p14:section>
        <p14:section name="Technik" id="{65057831-0104-4841-9936-F914163389D0}">
          <p14:sldIdLst>
            <p14:sldId id="281"/>
            <p14:sldId id="319"/>
            <p14:sldId id="323"/>
          </p14:sldIdLst>
        </p14:section>
        <p14:section name="Anmeldung" id="{DC74354C-8D25-4EDF-A9BC-881A3926BCA9}">
          <p14:sldIdLst>
            <p14:sldId id="268"/>
            <p14:sldId id="292"/>
          </p14:sldIdLst>
        </p14:section>
        <p14:section name="Rechtesystem" id="{3C8938D8-A6E5-48F7-B325-C1B89EFE60F1}">
          <p14:sldIdLst>
            <p14:sldId id="288"/>
            <p14:sldId id="302"/>
          </p14:sldIdLst>
        </p14:section>
        <p14:section name="Filter" id="{72BD8D2B-50DA-4753-9114-9280C14F9CAE}">
          <p14:sldIdLst>
            <p14:sldId id="287"/>
            <p14:sldId id="301"/>
          </p14:sldIdLst>
        </p14:section>
        <p14:section name="Meine Daten" id="{06364B80-2BC4-4D18-910A-47717D8323FD}">
          <p14:sldIdLst>
            <p14:sldId id="267"/>
            <p14:sldId id="293"/>
          </p14:sldIdLst>
        </p14:section>
        <p14:section name="Favoriten" id="{ECEA66ED-831F-4E88-BEFF-65D774ABCC6B}">
          <p14:sldIdLst>
            <p14:sldId id="265"/>
            <p14:sldId id="294"/>
          </p14:sldIdLst>
        </p14:section>
        <p14:section name="Papierkorb" id="{728CF4CB-3848-4D95-A000-DA4E58519484}">
          <p14:sldIdLst>
            <p14:sldId id="280"/>
            <p14:sldId id="295"/>
          </p14:sldIdLst>
        </p14:section>
        <p14:section name="Datenvergleich" id="{20B75AE0-B593-42A1-8E94-8F979A05BB22}">
          <p14:sldIdLst>
            <p14:sldId id="266"/>
            <p14:sldId id="297"/>
          </p14:sldIdLst>
        </p14:section>
        <p14:section name="Zeiten" id="{63CF2894-6E9E-4D18-BE1D-862404F3104B}">
          <p14:sldIdLst>
            <p14:sldId id="269"/>
            <p14:sldId id="298"/>
          </p14:sldIdLst>
        </p14:section>
        <p14:section name="Informationen" id="{261DC25D-EDBE-444D-BBD3-0164C8B873C3}">
          <p14:sldIdLst>
            <p14:sldId id="272"/>
            <p14:sldId id="299"/>
          </p14:sldIdLst>
        </p14:section>
        <p14:section name="Dateien" id="{44BE5431-ACE2-4276-BD4F-324E63784E71}">
          <p14:sldIdLst>
            <p14:sldId id="275"/>
            <p14:sldId id="300"/>
          </p14:sldIdLst>
        </p14:section>
        <p14:section name="Inspektor" id="{29DA5D5F-4CAB-45EC-98E2-0F796AF511F5}">
          <p14:sldIdLst>
            <p14:sldId id="305"/>
            <p14:sldId id="306"/>
          </p14:sldIdLst>
        </p14:section>
        <p14:section name="Sonstiges" id="{9B9FFB1E-A751-4DE4-A5D5-B64350A48D4A}">
          <p14:sldIdLst>
            <p14:sldId id="325"/>
            <p14:sldId id="326"/>
          </p14:sldIdLst>
        </p14:section>
        <p14:section name="Fazit" id="{4791D9AF-6B24-4168-8E99-1C2CA7779C15}">
          <p14:sldIdLst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pos="7469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7174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renz_Sirius" initials="Loh" lastIdx="1" clrIdx="0">
    <p:extLst>
      <p:ext uri="{19B8F6BF-5375-455C-9EA6-DF929625EA0E}">
        <p15:presenceInfo xmlns:p15="http://schemas.microsoft.com/office/powerpoint/2012/main" userId="Lorenz_Siri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A64B"/>
    <a:srgbClr val="766E3F"/>
    <a:srgbClr val="F19B61"/>
    <a:srgbClr val="004400"/>
    <a:srgbClr val="1D6C06"/>
    <a:srgbClr val="252C34"/>
    <a:srgbClr val="2E6CA4"/>
    <a:srgbClr val="6A310A"/>
    <a:srgbClr val="548235"/>
    <a:srgbClr val="F7C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83276" autoAdjust="0"/>
  </p:normalViewPr>
  <p:slideViewPr>
    <p:cSldViewPr snapToGrid="0" showGuides="1">
      <p:cViewPr>
        <p:scale>
          <a:sx n="33" d="100"/>
          <a:sy n="33" d="100"/>
        </p:scale>
        <p:origin x="3696" y="1404"/>
      </p:cViewPr>
      <p:guideLst>
        <p:guide pos="211"/>
        <p:guide pos="7469"/>
        <p:guide pos="506"/>
        <p:guide pos="7174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C087A-3D89-4F5D-BB1F-2C4DC4E539A1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A4D92-1D7D-4B56-B2C9-B4D8BF378A4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937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5525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9461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329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2994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8246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22999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056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09582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0240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7405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458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0115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4586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55819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06778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75608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7573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67246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93805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52584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65794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2214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55787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05790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8632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4321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7091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8696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6268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60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A4D92-1D7D-4B56-B2C9-B4D8BF378A40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9980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77BA00-3AB0-4A14-BB38-E4C4E04C2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59210DB-58C5-4326-9097-898C62CAF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2A0A3B2-E499-4EFB-ABDF-3D59251378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D29E6A-4206-4EE2-BA71-CA91919D3C5F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E4FEFEC-E397-4DAE-9E47-938D8CDFD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4DBAA3-B193-45CA-B4DF-7BA7BF652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90CD1A-A53D-40AB-ACE4-9C9F276B496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596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BEA3B7-9D32-4FD9-B67F-EB17DB277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454" y="381817"/>
            <a:ext cx="10515600" cy="753819"/>
          </a:xfrm>
        </p:spPr>
        <p:txBody>
          <a:bodyPr>
            <a:normAutofit/>
          </a:bodyPr>
          <a:lstStyle>
            <a:lvl1pPr>
              <a:defRPr sz="4000" b="1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85535A6-3327-4AB5-BCE8-7861A4D15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DCF034-21CD-49CB-9A9A-DD5F5A1FE4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D29E6A-4206-4EE2-BA71-CA91919D3C5F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5C9AC79-6D3C-4DDD-8B97-17AAFAC76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697603-2868-43F1-BB1D-790B7216A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90CD1A-A53D-40AB-ACE4-9C9F276B496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2376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C7D168-3040-4D32-A64C-3F7B6397B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852CED-AAD3-4811-A328-0E725FDAC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93F35D-0C6F-4467-8893-B1A1762E52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D29E6A-4206-4EE2-BA71-CA91919D3C5F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040A33-42DA-4E09-BC50-4538C1452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4B7D13D-391D-4E03-9EC8-2BEFAC211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90CD1A-A53D-40AB-ACE4-9C9F276B496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7700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4A24FD-35A3-4AC2-8518-E88F61744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453" y="381817"/>
            <a:ext cx="10515599" cy="753819"/>
          </a:xfrm>
        </p:spPr>
        <p:txBody>
          <a:bodyPr>
            <a:normAutofit/>
          </a:bodyPr>
          <a:lstStyle>
            <a:lvl1pPr>
              <a:defRPr sz="4000" b="1">
                <a:latin typeface="+mn-lt"/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C68E1BC-2F5E-4739-8D7C-FFE4D42C0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D29E6A-4206-4EE2-BA71-CA91919D3C5F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29D9F38-61A0-42D4-994A-FB0472053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88F6EF-1F5C-4D8A-B2DA-10666D57E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90CD1A-A53D-40AB-ACE4-9C9F276B4961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!!!Logo">
            <a:extLst>
              <a:ext uri="{FF2B5EF4-FFF2-40B4-BE49-F238E27FC236}">
                <a16:creationId xmlns:a16="http://schemas.microsoft.com/office/drawing/2014/main" id="{AC17BC4C-82D2-40D7-B019-806CA3163D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1" y="476250"/>
            <a:ext cx="474056" cy="474056"/>
          </a:xfrm>
          <a:prstGeom prst="rect">
            <a:avLst/>
          </a:prstGeom>
        </p:spPr>
      </p:pic>
      <p:sp>
        <p:nvSpPr>
          <p:cNvPr id="8" name="Textplatzhalter 3">
            <a:extLst>
              <a:ext uri="{FF2B5EF4-FFF2-40B4-BE49-F238E27FC236}">
                <a16:creationId xmlns:a16="http://schemas.microsoft.com/office/drawing/2014/main" id="{CEEE2B37-7F49-4FAA-977F-D8D2942094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756138"/>
            <a:ext cx="360364" cy="151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de-DE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764683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56D301D-E410-4BD7-8FED-FBD5F5A3C8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D29E6A-4206-4EE2-BA71-CA91919D3C5F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57EA4BC-FB65-48E4-B19C-3C20E087E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48CD937-E1D7-48EF-BE54-E857CC940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90CD1A-A53D-40AB-ACE4-9C9F276B496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893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>
            <a:extLst>
              <a:ext uri="{FF2B5EF4-FFF2-40B4-BE49-F238E27FC236}">
                <a16:creationId xmlns:a16="http://schemas.microsoft.com/office/drawing/2014/main" id="{E40ADF72-CE2B-38B1-4460-C4BAC613F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5454" y="381817"/>
            <a:ext cx="10515600" cy="753819"/>
          </a:xfrm>
          <a:noFill/>
        </p:spPr>
        <p:txBody>
          <a:bodyPr wrap="none" lIns="0" tIns="0" rIns="0" bIns="0" rtlCol="0">
            <a:noAutofit/>
          </a:bodyPr>
          <a:lstStyle>
            <a:lvl1pPr>
              <a:defRPr lang="de-DE" sz="4000" b="1" dirty="0"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lang="de-DE" dirty="0"/>
              <a:t>Titel bearbeiten</a:t>
            </a:r>
          </a:p>
        </p:txBody>
      </p:sp>
      <p:pic>
        <p:nvPicPr>
          <p:cNvPr id="5" name="!!!Logo">
            <a:extLst>
              <a:ext uri="{FF2B5EF4-FFF2-40B4-BE49-F238E27FC236}">
                <a16:creationId xmlns:a16="http://schemas.microsoft.com/office/drawing/2014/main" id="{DE625EE6-F8F8-5DCE-A1E3-FD1CCDEDB3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1" y="476250"/>
            <a:ext cx="474056" cy="47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4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529" userDrawn="1">
          <p15:clr>
            <a:srgbClr val="FBAE40"/>
          </p15:clr>
        </p15:guide>
        <p15:guide id="4" orient="horz" pos="572" userDrawn="1">
          <p15:clr>
            <a:srgbClr val="FBAE40"/>
          </p15:clr>
        </p15:guide>
        <p15:guide id="5" orient="horz" pos="300" userDrawn="1">
          <p15:clr>
            <a:srgbClr val="FBAE40"/>
          </p15:clr>
        </p15:guide>
        <p15:guide id="6" pos="756" userDrawn="1">
          <p15:clr>
            <a:srgbClr val="FBAE40"/>
          </p15:clr>
        </p15:guide>
        <p15:guide id="7" pos="982" userDrawn="1">
          <p15:clr>
            <a:srgbClr val="FBAE40"/>
          </p15:clr>
        </p15:guide>
        <p15:guide id="8" pos="1209" userDrawn="1">
          <p15:clr>
            <a:srgbClr val="FBAE40"/>
          </p15:clr>
        </p15:guide>
        <p15:guide id="9" pos="1436" userDrawn="1">
          <p15:clr>
            <a:srgbClr val="FBAE40"/>
          </p15:clr>
        </p15:guide>
        <p15:guide id="10" orient="horz" pos="754" userDrawn="1">
          <p15:clr>
            <a:srgbClr val="FBAE40"/>
          </p15:clr>
        </p15:guide>
        <p15:guide id="11" orient="horz" pos="799" userDrawn="1">
          <p15:clr>
            <a:srgbClr val="FBAE40"/>
          </p15:clr>
        </p15:guide>
        <p15:guide id="12" orient="horz" pos="1026" userDrawn="1">
          <p15:clr>
            <a:srgbClr val="FBAE40"/>
          </p15:clr>
        </p15:guide>
        <p15:guide id="14" orient="horz" pos="1253" userDrawn="1">
          <p15:clr>
            <a:srgbClr val="FBAE40"/>
          </p15:clr>
        </p15:guide>
        <p15:guide id="16" orient="horz" pos="1661" userDrawn="1">
          <p15:clr>
            <a:srgbClr val="FBAE40"/>
          </p15:clr>
        </p15:guide>
        <p15:guide id="17" orient="horz" pos="1706" userDrawn="1">
          <p15:clr>
            <a:srgbClr val="FBAE40"/>
          </p15:clr>
        </p15:guide>
        <p15:guide id="18" orient="horz" pos="1933" userDrawn="1">
          <p15:clr>
            <a:srgbClr val="FBAE40"/>
          </p15:clr>
        </p15:guide>
        <p15:guide id="19" pos="1663" userDrawn="1">
          <p15:clr>
            <a:srgbClr val="FBAE40"/>
          </p15:clr>
        </p15:guide>
        <p15:guide id="20" pos="1890" userDrawn="1">
          <p15:clr>
            <a:srgbClr val="FBAE40"/>
          </p15:clr>
        </p15:guide>
        <p15:guide id="21" pos="2116" userDrawn="1">
          <p15:clr>
            <a:srgbClr val="FBAE40"/>
          </p15:clr>
        </p15:guide>
        <p15:guide id="22" pos="2343" userDrawn="1">
          <p15:clr>
            <a:srgbClr val="FBAE40"/>
          </p15:clr>
        </p15:guide>
        <p15:guide id="23" pos="2570" userDrawn="1">
          <p15:clr>
            <a:srgbClr val="FBAE40"/>
          </p15:clr>
        </p15:guide>
        <p15:guide id="24" orient="horz" pos="2115" userDrawn="1">
          <p15:clr>
            <a:srgbClr val="FBAE40"/>
          </p15:clr>
        </p15:guide>
        <p15:guide id="25" orient="horz" pos="2160" userDrawn="1">
          <p15:clr>
            <a:srgbClr val="FBAE40"/>
          </p15:clr>
        </p15:guide>
        <p15:guide id="28" orient="horz" pos="1480" userDrawn="1">
          <p15:clr>
            <a:srgbClr val="FBAE40"/>
          </p15:clr>
        </p15:guide>
        <p15:guide id="29" orient="horz" pos="1207" userDrawn="1">
          <p15:clr>
            <a:srgbClr val="FBAE40"/>
          </p15:clr>
        </p15:guide>
        <p15:guide id="30" orient="horz" pos="2387" userDrawn="1">
          <p15:clr>
            <a:srgbClr val="FBAE40"/>
          </p15:clr>
        </p15:guide>
        <p15:guide id="31" orient="horz" pos="2568" userDrawn="1">
          <p15:clr>
            <a:srgbClr val="FBAE40"/>
          </p15:clr>
        </p15:guide>
        <p15:guide id="32" orient="horz" pos="2614" userDrawn="1">
          <p15:clr>
            <a:srgbClr val="FBAE40"/>
          </p15:clr>
        </p15:guide>
        <p15:guide id="33" orient="horz" pos="2840" userDrawn="1">
          <p15:clr>
            <a:srgbClr val="FBAE40"/>
          </p15:clr>
        </p15:guide>
        <p15:guide id="34" orient="horz" pos="3022" userDrawn="1">
          <p15:clr>
            <a:srgbClr val="FBAE40"/>
          </p15:clr>
        </p15:guide>
        <p15:guide id="35" orient="horz" pos="3067" userDrawn="1">
          <p15:clr>
            <a:srgbClr val="FBAE40"/>
          </p15:clr>
        </p15:guide>
        <p15:guide id="36" orient="horz" pos="3294" userDrawn="1">
          <p15:clr>
            <a:srgbClr val="FBAE40"/>
          </p15:clr>
        </p15:guide>
        <p15:guide id="37" orient="horz" pos="3475" userDrawn="1">
          <p15:clr>
            <a:srgbClr val="FBAE40"/>
          </p15:clr>
        </p15:guide>
        <p15:guide id="38" orient="horz" pos="3521" userDrawn="1">
          <p15:clr>
            <a:srgbClr val="FBAE40"/>
          </p15:clr>
        </p15:guide>
        <p15:guide id="39" orient="horz" pos="374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ues Kapitel mit Blase">
    <p:bg>
      <p:bgPr>
        <a:gradFill>
          <a:gsLst>
            <a:gs pos="6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!Logo">
            <a:extLst>
              <a:ext uri="{FF2B5EF4-FFF2-40B4-BE49-F238E27FC236}">
                <a16:creationId xmlns:a16="http://schemas.microsoft.com/office/drawing/2014/main" id="{D24622EB-3E14-4C54-9C58-4AE6BBC6FF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1" y="476250"/>
            <a:ext cx="474056" cy="474056"/>
          </a:xfrm>
          <a:prstGeom prst="rect">
            <a:avLst/>
          </a:prstGeom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4639D075-C33B-4E2F-9035-BF79F22D4E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5454" y="381817"/>
            <a:ext cx="10515600" cy="753819"/>
          </a:xfrm>
          <a:noFill/>
        </p:spPr>
        <p:txBody>
          <a:bodyPr wrap="none" lIns="0" tIns="0" rIns="0" bIns="0" rtlCol="0">
            <a:noAutofit/>
          </a:bodyPr>
          <a:lstStyle>
            <a:lvl1pPr>
              <a:defRPr lang="de-DE" sz="4000" b="1" dirty="0"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lang="de-DE" dirty="0"/>
              <a:t>Titel bearbeiten</a:t>
            </a:r>
          </a:p>
        </p:txBody>
      </p:sp>
      <p:sp>
        <p:nvSpPr>
          <p:cNvPr id="30" name="Bildplatzhalter 29">
            <a:extLst>
              <a:ext uri="{FF2B5EF4-FFF2-40B4-BE49-F238E27FC236}">
                <a16:creationId xmlns:a16="http://schemas.microsoft.com/office/drawing/2014/main" id="{3CF82C57-E603-4072-BCFA-0A588327B7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00150" y="1628775"/>
            <a:ext cx="5302653" cy="462915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FDBF12A-5CCE-446C-9C16-1C87AE98BC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756138"/>
            <a:ext cx="360364" cy="151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de-DE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191024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529" userDrawn="1">
          <p15:clr>
            <a:srgbClr val="FBAE40"/>
          </p15:clr>
        </p15:guide>
        <p15:guide id="4" orient="horz" pos="572" userDrawn="1">
          <p15:clr>
            <a:srgbClr val="FBAE40"/>
          </p15:clr>
        </p15:guide>
        <p15:guide id="5" orient="horz" pos="300" userDrawn="1">
          <p15:clr>
            <a:srgbClr val="FBAE40"/>
          </p15:clr>
        </p15:guide>
        <p15:guide id="6" pos="756" userDrawn="1">
          <p15:clr>
            <a:srgbClr val="FBAE40"/>
          </p15:clr>
        </p15:guide>
        <p15:guide id="7" pos="982" userDrawn="1">
          <p15:clr>
            <a:srgbClr val="FBAE40"/>
          </p15:clr>
        </p15:guide>
        <p15:guide id="8" pos="1209" userDrawn="1">
          <p15:clr>
            <a:srgbClr val="FBAE40"/>
          </p15:clr>
        </p15:guide>
        <p15:guide id="9" pos="1436" userDrawn="1">
          <p15:clr>
            <a:srgbClr val="FBAE40"/>
          </p15:clr>
        </p15:guide>
        <p15:guide id="10" orient="horz" pos="754" userDrawn="1">
          <p15:clr>
            <a:srgbClr val="FBAE40"/>
          </p15:clr>
        </p15:guide>
        <p15:guide id="11" orient="horz" pos="799" userDrawn="1">
          <p15:clr>
            <a:srgbClr val="FBAE40"/>
          </p15:clr>
        </p15:guide>
        <p15:guide id="12" orient="horz" pos="1026" userDrawn="1">
          <p15:clr>
            <a:srgbClr val="FBAE40"/>
          </p15:clr>
        </p15:guide>
        <p15:guide id="14" orient="horz" pos="1253" userDrawn="1">
          <p15:clr>
            <a:srgbClr val="FBAE40"/>
          </p15:clr>
        </p15:guide>
        <p15:guide id="16" orient="horz" pos="1661" userDrawn="1">
          <p15:clr>
            <a:srgbClr val="FBAE40"/>
          </p15:clr>
        </p15:guide>
        <p15:guide id="17" orient="horz" pos="1706" userDrawn="1">
          <p15:clr>
            <a:srgbClr val="FBAE40"/>
          </p15:clr>
        </p15:guide>
        <p15:guide id="18" orient="horz" pos="1933" userDrawn="1">
          <p15:clr>
            <a:srgbClr val="FBAE40"/>
          </p15:clr>
        </p15:guide>
        <p15:guide id="19" pos="1663" userDrawn="1">
          <p15:clr>
            <a:srgbClr val="FBAE40"/>
          </p15:clr>
        </p15:guide>
        <p15:guide id="20" pos="1890" userDrawn="1">
          <p15:clr>
            <a:srgbClr val="FBAE40"/>
          </p15:clr>
        </p15:guide>
        <p15:guide id="21" pos="2116" userDrawn="1">
          <p15:clr>
            <a:srgbClr val="FBAE40"/>
          </p15:clr>
        </p15:guide>
        <p15:guide id="22" pos="2343" userDrawn="1">
          <p15:clr>
            <a:srgbClr val="FBAE40"/>
          </p15:clr>
        </p15:guide>
        <p15:guide id="23" pos="2570" userDrawn="1">
          <p15:clr>
            <a:srgbClr val="FBAE40"/>
          </p15:clr>
        </p15:guide>
        <p15:guide id="24" orient="horz" pos="2115" userDrawn="1">
          <p15:clr>
            <a:srgbClr val="FBAE40"/>
          </p15:clr>
        </p15:guide>
        <p15:guide id="25" orient="horz" pos="2160" userDrawn="1">
          <p15:clr>
            <a:srgbClr val="FBAE40"/>
          </p15:clr>
        </p15:guide>
        <p15:guide id="28" orient="horz" pos="1480" userDrawn="1">
          <p15:clr>
            <a:srgbClr val="FBAE40"/>
          </p15:clr>
        </p15:guide>
        <p15:guide id="29" orient="horz" pos="1207" userDrawn="1">
          <p15:clr>
            <a:srgbClr val="FBAE40"/>
          </p15:clr>
        </p15:guide>
        <p15:guide id="30" orient="horz" pos="2387" userDrawn="1">
          <p15:clr>
            <a:srgbClr val="FBAE40"/>
          </p15:clr>
        </p15:guide>
        <p15:guide id="31" orient="horz" pos="2568" userDrawn="1">
          <p15:clr>
            <a:srgbClr val="FBAE40"/>
          </p15:clr>
        </p15:guide>
        <p15:guide id="32" orient="horz" pos="2614" userDrawn="1">
          <p15:clr>
            <a:srgbClr val="FBAE40"/>
          </p15:clr>
        </p15:guide>
        <p15:guide id="33" orient="horz" pos="2840" userDrawn="1">
          <p15:clr>
            <a:srgbClr val="FBAE40"/>
          </p15:clr>
        </p15:guide>
        <p15:guide id="34" orient="horz" pos="3022" userDrawn="1">
          <p15:clr>
            <a:srgbClr val="FBAE40"/>
          </p15:clr>
        </p15:guide>
        <p15:guide id="35" orient="horz" pos="3067" userDrawn="1">
          <p15:clr>
            <a:srgbClr val="FBAE40"/>
          </p15:clr>
        </p15:guide>
        <p15:guide id="36" orient="horz" pos="3294" userDrawn="1">
          <p15:clr>
            <a:srgbClr val="FBAE40"/>
          </p15:clr>
        </p15:guide>
        <p15:guide id="37" orient="horz" pos="3475" userDrawn="1">
          <p15:clr>
            <a:srgbClr val="FBAE40"/>
          </p15:clr>
        </p15:guide>
        <p15:guide id="38" orient="horz" pos="3521" userDrawn="1">
          <p15:clr>
            <a:srgbClr val="FBAE40"/>
          </p15:clr>
        </p15:guide>
        <p15:guide id="39" orient="horz" pos="3748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view2">
    <p:bg>
      <p:bgPr>
        <a:gradFill>
          <a:gsLst>
            <a:gs pos="6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A06C0DFF-4739-4A6F-8E97-607DA52141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35454" y="1196975"/>
            <a:ext cx="10515599" cy="537821"/>
          </a:xfr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>
              <a:buFont typeface="Arial" panose="020B0604020202020204" pitchFamily="34" charset="0"/>
              <a:buChar char="•"/>
              <a:defRPr lang="de-DE" sz="4000" b="1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dirty="0"/>
              <a:t>Untertitel bearbeiten</a:t>
            </a:r>
          </a:p>
        </p:txBody>
      </p:sp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FD0E0A82-95F9-4B73-857D-BD95BCE40E27}"/>
              </a:ext>
            </a:extLst>
          </p:cNvPr>
          <p:cNvCxnSpPr>
            <a:cxnSpLocks/>
            <a:stCxn id="4" idx="2"/>
          </p:cNvCxnSpPr>
          <p:nvPr userDrawn="1"/>
        </p:nvCxnSpPr>
        <p:spPr>
          <a:xfrm rot="16200000" flipH="1">
            <a:off x="594741" y="972914"/>
            <a:ext cx="505579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!!!Logo">
            <a:extLst>
              <a:ext uri="{FF2B5EF4-FFF2-40B4-BE49-F238E27FC236}">
                <a16:creationId xmlns:a16="http://schemas.microsoft.com/office/drawing/2014/main" id="{D24622EB-3E14-4C54-9C58-4AE6BBC6FF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1" y="476250"/>
            <a:ext cx="474056" cy="474056"/>
          </a:xfrm>
          <a:prstGeom prst="rect">
            <a:avLst/>
          </a:prstGeom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4639D075-C33B-4E2F-9035-BF79F22D4E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5454" y="381817"/>
            <a:ext cx="10515600" cy="753819"/>
          </a:xfrm>
          <a:noFill/>
        </p:spPr>
        <p:txBody>
          <a:bodyPr wrap="none" lIns="0" tIns="0" rIns="0" bIns="0" rtlCol="0">
            <a:noAutofit/>
          </a:bodyPr>
          <a:lstStyle>
            <a:lvl1pPr>
              <a:defRPr lang="de-DE" sz="4000" b="1" dirty="0"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lang="de-DE" dirty="0"/>
              <a:t>Titel bearbeiten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FDBF12A-5CCE-446C-9C16-1C87AE98BC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756138"/>
            <a:ext cx="360364" cy="151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de-DE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83374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302">
          <p15:clr>
            <a:srgbClr val="FBAE40"/>
          </p15:clr>
        </p15:guide>
        <p15:guide id="2" orient="horz" pos="346">
          <p15:clr>
            <a:srgbClr val="FBAE40"/>
          </p15:clr>
        </p15:guide>
        <p15:guide id="3" pos="529">
          <p15:clr>
            <a:srgbClr val="FBAE40"/>
          </p15:clr>
        </p15:guide>
        <p15:guide id="4" orient="horz" pos="572">
          <p15:clr>
            <a:srgbClr val="FBAE40"/>
          </p15:clr>
        </p15:guide>
        <p15:guide id="5" orient="horz" pos="300">
          <p15:clr>
            <a:srgbClr val="FBAE40"/>
          </p15:clr>
        </p15:guide>
        <p15:guide id="6" pos="756">
          <p15:clr>
            <a:srgbClr val="FBAE40"/>
          </p15:clr>
        </p15:guide>
        <p15:guide id="7" pos="982">
          <p15:clr>
            <a:srgbClr val="FBAE40"/>
          </p15:clr>
        </p15:guide>
        <p15:guide id="8" pos="1209">
          <p15:clr>
            <a:srgbClr val="FBAE40"/>
          </p15:clr>
        </p15:guide>
        <p15:guide id="9" pos="1436">
          <p15:clr>
            <a:srgbClr val="FBAE40"/>
          </p15:clr>
        </p15:guide>
        <p15:guide id="10" orient="horz" pos="754">
          <p15:clr>
            <a:srgbClr val="FBAE40"/>
          </p15:clr>
        </p15:guide>
        <p15:guide id="11" orient="horz" pos="799">
          <p15:clr>
            <a:srgbClr val="FBAE40"/>
          </p15:clr>
        </p15:guide>
        <p15:guide id="12" orient="horz" pos="1026">
          <p15:clr>
            <a:srgbClr val="FBAE40"/>
          </p15:clr>
        </p15:guide>
        <p15:guide id="14" orient="horz" pos="1253">
          <p15:clr>
            <a:srgbClr val="FBAE40"/>
          </p15:clr>
        </p15:guide>
        <p15:guide id="16" orient="horz" pos="1661">
          <p15:clr>
            <a:srgbClr val="FBAE40"/>
          </p15:clr>
        </p15:guide>
        <p15:guide id="17" orient="horz" pos="1706">
          <p15:clr>
            <a:srgbClr val="FBAE40"/>
          </p15:clr>
        </p15:guide>
        <p15:guide id="18" orient="horz" pos="1933">
          <p15:clr>
            <a:srgbClr val="FBAE40"/>
          </p15:clr>
        </p15:guide>
        <p15:guide id="19" pos="1663">
          <p15:clr>
            <a:srgbClr val="FBAE40"/>
          </p15:clr>
        </p15:guide>
        <p15:guide id="20" pos="1890">
          <p15:clr>
            <a:srgbClr val="FBAE40"/>
          </p15:clr>
        </p15:guide>
        <p15:guide id="21" pos="2116">
          <p15:clr>
            <a:srgbClr val="FBAE40"/>
          </p15:clr>
        </p15:guide>
        <p15:guide id="22" pos="2343">
          <p15:clr>
            <a:srgbClr val="FBAE40"/>
          </p15:clr>
        </p15:guide>
        <p15:guide id="23" pos="2570">
          <p15:clr>
            <a:srgbClr val="FBAE40"/>
          </p15:clr>
        </p15:guide>
        <p15:guide id="24" orient="horz" pos="2115">
          <p15:clr>
            <a:srgbClr val="FBAE40"/>
          </p15:clr>
        </p15:guide>
        <p15:guide id="25" orient="horz" pos="2160">
          <p15:clr>
            <a:srgbClr val="FBAE40"/>
          </p15:clr>
        </p15:guide>
        <p15:guide id="28" orient="horz" pos="1480">
          <p15:clr>
            <a:srgbClr val="FBAE40"/>
          </p15:clr>
        </p15:guide>
        <p15:guide id="29" orient="horz" pos="1207">
          <p15:clr>
            <a:srgbClr val="FBAE40"/>
          </p15:clr>
        </p15:guide>
        <p15:guide id="30" orient="horz" pos="2387">
          <p15:clr>
            <a:srgbClr val="FBAE40"/>
          </p15:clr>
        </p15:guide>
        <p15:guide id="31" orient="horz" pos="2568">
          <p15:clr>
            <a:srgbClr val="FBAE40"/>
          </p15:clr>
        </p15:guide>
        <p15:guide id="32" orient="horz" pos="2614">
          <p15:clr>
            <a:srgbClr val="FBAE40"/>
          </p15:clr>
        </p15:guide>
        <p15:guide id="33" orient="horz" pos="2840">
          <p15:clr>
            <a:srgbClr val="FBAE40"/>
          </p15:clr>
        </p15:guide>
        <p15:guide id="34" orient="horz" pos="3022">
          <p15:clr>
            <a:srgbClr val="FBAE40"/>
          </p15:clr>
        </p15:guide>
        <p15:guide id="35" orient="horz" pos="3067">
          <p15:clr>
            <a:srgbClr val="FBAE40"/>
          </p15:clr>
        </p15:guide>
        <p15:guide id="36" orient="horz" pos="3294">
          <p15:clr>
            <a:srgbClr val="FBAE40"/>
          </p15:clr>
        </p15:guide>
        <p15:guide id="37" orient="horz" pos="3475">
          <p15:clr>
            <a:srgbClr val="FBAE40"/>
          </p15:clr>
        </p15:guide>
        <p15:guide id="38" orient="horz" pos="3521">
          <p15:clr>
            <a:srgbClr val="FBAE40"/>
          </p15:clr>
        </p15:guide>
        <p15:guide id="39" orient="horz" pos="374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ues Kapitel">
    <p:bg>
      <p:bgPr>
        <a:gradFill>
          <a:gsLst>
            <a:gs pos="6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A06C0DFF-4739-4A6F-8E97-607DA52141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68030" y="1196975"/>
            <a:ext cx="9983023" cy="537821"/>
          </a:xfr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>
              <a:buFont typeface="Arial" panose="020B0604020202020204" pitchFamily="34" charset="0"/>
              <a:buChar char="•"/>
              <a:defRPr lang="de-DE" sz="4000" b="1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dirty="0"/>
              <a:t>Untertitel bearbeiten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CD71F42-0D60-48D2-BA9E-12B0646BB04A}"/>
              </a:ext>
            </a:extLst>
          </p:cNvPr>
          <p:cNvSpPr/>
          <p:nvPr userDrawn="1"/>
        </p:nvSpPr>
        <p:spPr>
          <a:xfrm>
            <a:off x="1035454" y="1197728"/>
            <a:ext cx="442968" cy="431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FD0E0A82-95F9-4B73-857D-BD95BCE40E27}"/>
              </a:ext>
            </a:extLst>
          </p:cNvPr>
          <p:cNvCxnSpPr>
            <a:cxnSpLocks/>
            <a:stCxn id="4" idx="2"/>
            <a:endCxn id="25" idx="1"/>
          </p:cNvCxnSpPr>
          <p:nvPr userDrawn="1"/>
        </p:nvCxnSpPr>
        <p:spPr>
          <a:xfrm rot="16200000" flipH="1">
            <a:off x="594741" y="972914"/>
            <a:ext cx="505579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!!!Logo">
            <a:extLst>
              <a:ext uri="{FF2B5EF4-FFF2-40B4-BE49-F238E27FC236}">
                <a16:creationId xmlns:a16="http://schemas.microsoft.com/office/drawing/2014/main" id="{D24622EB-3E14-4C54-9C58-4AE6BBC6FF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1" y="476250"/>
            <a:ext cx="474056" cy="474056"/>
          </a:xfrm>
          <a:prstGeom prst="rect">
            <a:avLst/>
          </a:prstGeom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4639D075-C33B-4E2F-9035-BF79F22D4E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5454" y="381817"/>
            <a:ext cx="10515600" cy="753819"/>
          </a:xfrm>
          <a:noFill/>
        </p:spPr>
        <p:txBody>
          <a:bodyPr wrap="none" lIns="0" tIns="0" rIns="0" bIns="0" rtlCol="0">
            <a:noAutofit/>
          </a:bodyPr>
          <a:lstStyle>
            <a:lvl1pPr>
              <a:defRPr lang="de-DE" sz="4000" b="1" dirty="0"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lang="de-DE" dirty="0"/>
              <a:t>Titel bearbeiten</a:t>
            </a:r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2FE31FED-7EBE-42C3-B824-F241E65D0D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25062" y="1291832"/>
            <a:ext cx="241546" cy="243592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000"/>
            </a:lvl1pPr>
          </a:lstStyle>
          <a:p>
            <a:endParaRPr lang="de-DE" dirty="0"/>
          </a:p>
        </p:txBody>
      </p:sp>
      <p:sp>
        <p:nvSpPr>
          <p:cNvPr id="30" name="Bildplatzhalter 29">
            <a:extLst>
              <a:ext uri="{FF2B5EF4-FFF2-40B4-BE49-F238E27FC236}">
                <a16:creationId xmlns:a16="http://schemas.microsoft.com/office/drawing/2014/main" id="{3CF82C57-E603-4072-BCFA-0A588327B7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400" y="1914525"/>
            <a:ext cx="5302653" cy="462915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FDBF12A-5CCE-446C-9C16-1C87AE98BC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756138"/>
            <a:ext cx="360364" cy="151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de-DE" dirty="0"/>
              <a:t>x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14E8669-22CC-4E51-8318-1EEAB40CD0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5453" y="1413627"/>
            <a:ext cx="442969" cy="21514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de-DE" sz="800" dirty="0">
                <a:solidFill>
                  <a:srgbClr val="FF0000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de-DE" dirty="0"/>
              <a:t>x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A6946F-1347-4CC8-8D11-7D1931E9DC4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40013" y="2341031"/>
            <a:ext cx="2501900" cy="837676"/>
          </a:xfrm>
          <a:prstGeom prst="wedgeRoundRectCallout">
            <a:avLst>
              <a:gd name="adj1" fmla="val 41821"/>
              <a:gd name="adj2" fmla="val 65289"/>
              <a:gd name="adj3" fmla="val 16667"/>
            </a:avLst>
          </a:prstGeom>
          <a:solidFill>
            <a:schemeClr val="accent2"/>
          </a:solidFill>
          <a:effectLst>
            <a:outerShdw blurRad="203200" dist="139700" dir="270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lvl1pPr marL="0" indent="0">
              <a:buFontTx/>
              <a:buNone/>
              <a:defRPr lang="de-DE" sz="4800" b="1" i="1" dirty="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de-DE" dirty="0"/>
              <a:t>Blase</a:t>
            </a:r>
          </a:p>
        </p:txBody>
      </p:sp>
    </p:spTree>
    <p:extLst>
      <p:ext uri="{BB962C8B-B14F-4D97-AF65-F5344CB8AC3E}">
        <p14:creationId xmlns:p14="http://schemas.microsoft.com/office/powerpoint/2010/main" val="11996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xit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5" grpId="0" animBg="1"/>
      <p:bldP spid="18" grpId="0" animBg="1"/>
      <p:bldP spid="30" grpId="0"/>
      <p:bldP spid="5" grpId="0" uiExpand="1" build="allAtOnce" animBg="1" autoUpdateAnimBg="0">
        <p:tmplLst>
          <p:tmpl lvl="1">
            <p:tnLst>
              <p:par>
                <p:cTn presetID="2" presetClass="exit" presetSubtype="4" fill="hold" nodeType="clickEffect">
                  <p:stCondLst>
                    <p:cond delay="0"/>
                  </p:stCondLst>
                  <p:childTnLst>
                    <p:anim calcmode="lin" valueType="num">
                      <p:cBhvr additive="base">
                        <p:cTn dur="500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1+ppt_h/2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>
            <p:tnLst>
              <p:par>
                <p:cTn presetID="2" presetClass="exit" presetSubtype="2" fill="hold" nodeType="withEffect">
                  <p:stCondLst>
                    <p:cond delay="0"/>
                  </p:stCondLst>
                  <p:childTnLst>
                    <p:anim calcmode="lin" valueType="num">
                      <p:cBhvr additive="base">
                        <p:cTn dur="500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1+ppt_w/2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302">
          <p15:clr>
            <a:srgbClr val="FBAE40"/>
          </p15:clr>
        </p15:guide>
        <p15:guide id="2" orient="horz" pos="346">
          <p15:clr>
            <a:srgbClr val="FBAE40"/>
          </p15:clr>
        </p15:guide>
        <p15:guide id="3" pos="529">
          <p15:clr>
            <a:srgbClr val="FBAE40"/>
          </p15:clr>
        </p15:guide>
        <p15:guide id="4" orient="horz" pos="572">
          <p15:clr>
            <a:srgbClr val="FBAE40"/>
          </p15:clr>
        </p15:guide>
        <p15:guide id="5" orient="horz" pos="300">
          <p15:clr>
            <a:srgbClr val="FBAE40"/>
          </p15:clr>
        </p15:guide>
        <p15:guide id="6" pos="756">
          <p15:clr>
            <a:srgbClr val="FBAE40"/>
          </p15:clr>
        </p15:guide>
        <p15:guide id="7" pos="982">
          <p15:clr>
            <a:srgbClr val="FBAE40"/>
          </p15:clr>
        </p15:guide>
        <p15:guide id="8" pos="1209">
          <p15:clr>
            <a:srgbClr val="FBAE40"/>
          </p15:clr>
        </p15:guide>
        <p15:guide id="9" pos="1436">
          <p15:clr>
            <a:srgbClr val="FBAE40"/>
          </p15:clr>
        </p15:guide>
        <p15:guide id="10" orient="horz" pos="754">
          <p15:clr>
            <a:srgbClr val="FBAE40"/>
          </p15:clr>
        </p15:guide>
        <p15:guide id="11" orient="horz" pos="799">
          <p15:clr>
            <a:srgbClr val="FBAE40"/>
          </p15:clr>
        </p15:guide>
        <p15:guide id="12" orient="horz" pos="1026">
          <p15:clr>
            <a:srgbClr val="FBAE40"/>
          </p15:clr>
        </p15:guide>
        <p15:guide id="14" orient="horz" pos="1253">
          <p15:clr>
            <a:srgbClr val="FBAE40"/>
          </p15:clr>
        </p15:guide>
        <p15:guide id="16" orient="horz" pos="1661">
          <p15:clr>
            <a:srgbClr val="FBAE40"/>
          </p15:clr>
        </p15:guide>
        <p15:guide id="17" orient="horz" pos="1706">
          <p15:clr>
            <a:srgbClr val="FBAE40"/>
          </p15:clr>
        </p15:guide>
        <p15:guide id="18" orient="horz" pos="1933">
          <p15:clr>
            <a:srgbClr val="FBAE40"/>
          </p15:clr>
        </p15:guide>
        <p15:guide id="19" pos="1663">
          <p15:clr>
            <a:srgbClr val="FBAE40"/>
          </p15:clr>
        </p15:guide>
        <p15:guide id="20" pos="1890">
          <p15:clr>
            <a:srgbClr val="FBAE40"/>
          </p15:clr>
        </p15:guide>
        <p15:guide id="21" pos="2116">
          <p15:clr>
            <a:srgbClr val="FBAE40"/>
          </p15:clr>
        </p15:guide>
        <p15:guide id="22" pos="2343">
          <p15:clr>
            <a:srgbClr val="FBAE40"/>
          </p15:clr>
        </p15:guide>
        <p15:guide id="23" pos="2570">
          <p15:clr>
            <a:srgbClr val="FBAE40"/>
          </p15:clr>
        </p15:guide>
        <p15:guide id="24" orient="horz" pos="2115">
          <p15:clr>
            <a:srgbClr val="FBAE40"/>
          </p15:clr>
        </p15:guide>
        <p15:guide id="25" orient="horz" pos="2160">
          <p15:clr>
            <a:srgbClr val="FBAE40"/>
          </p15:clr>
        </p15:guide>
        <p15:guide id="28" orient="horz" pos="1480">
          <p15:clr>
            <a:srgbClr val="FBAE40"/>
          </p15:clr>
        </p15:guide>
        <p15:guide id="29" orient="horz" pos="1207">
          <p15:clr>
            <a:srgbClr val="FBAE40"/>
          </p15:clr>
        </p15:guide>
        <p15:guide id="30" orient="horz" pos="2387">
          <p15:clr>
            <a:srgbClr val="FBAE40"/>
          </p15:clr>
        </p15:guide>
        <p15:guide id="31" orient="horz" pos="2568">
          <p15:clr>
            <a:srgbClr val="FBAE40"/>
          </p15:clr>
        </p15:guide>
        <p15:guide id="32" orient="horz" pos="2614">
          <p15:clr>
            <a:srgbClr val="FBAE40"/>
          </p15:clr>
        </p15:guide>
        <p15:guide id="33" orient="horz" pos="2840">
          <p15:clr>
            <a:srgbClr val="FBAE40"/>
          </p15:clr>
        </p15:guide>
        <p15:guide id="34" orient="horz" pos="3022">
          <p15:clr>
            <a:srgbClr val="FBAE40"/>
          </p15:clr>
        </p15:guide>
        <p15:guide id="35" orient="horz" pos="3067">
          <p15:clr>
            <a:srgbClr val="FBAE40"/>
          </p15:clr>
        </p15:guide>
        <p15:guide id="36" orient="horz" pos="3294">
          <p15:clr>
            <a:srgbClr val="FBAE40"/>
          </p15:clr>
        </p15:guide>
        <p15:guide id="37" orient="horz" pos="3475">
          <p15:clr>
            <a:srgbClr val="FBAE40"/>
          </p15:clr>
        </p15:guide>
        <p15:guide id="38" orient="horz" pos="3521">
          <p15:clr>
            <a:srgbClr val="FBAE40"/>
          </p15:clr>
        </p15:guide>
        <p15:guide id="39" orient="horz" pos="374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7C4CB68-3B60-4C7D-A4F3-9A3C7E4A6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1395AE-F903-4085-92F2-1E6495168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80041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9" r:id="rId8"/>
    <p:sldLayoutId id="214748366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2.emf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jpg"/><Relationship Id="rId5" Type="http://schemas.openxmlformats.org/officeDocument/2006/relationships/image" Target="../media/image7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2.emf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jpg"/><Relationship Id="rId5" Type="http://schemas.openxmlformats.org/officeDocument/2006/relationships/image" Target="../media/image7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AFA646F5-1F70-40CA-A7AA-FA1FD76A71E6}"/>
              </a:ext>
            </a:extLst>
          </p:cNvPr>
          <p:cNvSpPr txBox="1"/>
          <p:nvPr/>
        </p:nvSpPr>
        <p:spPr>
          <a:xfrm>
            <a:off x="612615" y="328151"/>
            <a:ext cx="8412559" cy="30777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20000" b="1" dirty="0">
                <a:latin typeface="Arial Narrow" panose="020B0606020202030204" pitchFamily="34" charset="0"/>
              </a:rPr>
              <a:t>USABILI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17FC7F9-9DCD-9162-EA65-D1A0BA2F5CA3}"/>
              </a:ext>
            </a:extLst>
          </p:cNvPr>
          <p:cNvSpPr txBox="1"/>
          <p:nvPr/>
        </p:nvSpPr>
        <p:spPr>
          <a:xfrm>
            <a:off x="8880315" y="327419"/>
            <a:ext cx="2688236" cy="30777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20000" b="1" dirty="0">
                <a:latin typeface="Arial Narrow" panose="020B0606020202030204" pitchFamily="34" charset="0"/>
              </a:rPr>
              <a:t>TY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E4C4BBB-9851-7D13-BFF8-1122CF213931}"/>
              </a:ext>
            </a:extLst>
          </p:cNvPr>
          <p:cNvSpPr/>
          <p:nvPr/>
        </p:nvSpPr>
        <p:spPr>
          <a:xfrm>
            <a:off x="11506200" y="6172200"/>
            <a:ext cx="685800" cy="685800"/>
          </a:xfrm>
          <a:custGeom>
            <a:avLst/>
            <a:gdLst>
              <a:gd name="connsiteX0" fmla="*/ 0 w 685800"/>
              <a:gd name="connsiteY0" fmla="*/ 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  <a:gd name="connsiteX4" fmla="*/ 0 w 685800"/>
              <a:gd name="connsiteY4" fmla="*/ 0 h 685800"/>
              <a:gd name="connsiteX0" fmla="*/ 0 w 685800"/>
              <a:gd name="connsiteY0" fmla="*/ 68580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">
                <a:moveTo>
                  <a:pt x="0" y="685800"/>
                </a:moveTo>
                <a:lnTo>
                  <a:pt x="685800" y="0"/>
                </a:lnTo>
                <a:lnTo>
                  <a:pt x="685800" y="685800"/>
                </a:lnTo>
                <a:lnTo>
                  <a:pt x="0" y="68580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C591C0BC-A07C-B45D-0CB3-84C7A711550C}"/>
              </a:ext>
            </a:extLst>
          </p:cNvPr>
          <p:cNvSpPr/>
          <p:nvPr/>
        </p:nvSpPr>
        <p:spPr>
          <a:xfrm rot="16200000">
            <a:off x="11506200" y="-16213"/>
            <a:ext cx="685800" cy="685800"/>
          </a:xfrm>
          <a:custGeom>
            <a:avLst/>
            <a:gdLst>
              <a:gd name="connsiteX0" fmla="*/ 0 w 685800"/>
              <a:gd name="connsiteY0" fmla="*/ 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  <a:gd name="connsiteX4" fmla="*/ 0 w 685800"/>
              <a:gd name="connsiteY4" fmla="*/ 0 h 685800"/>
              <a:gd name="connsiteX0" fmla="*/ 0 w 685800"/>
              <a:gd name="connsiteY0" fmla="*/ 68580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">
                <a:moveTo>
                  <a:pt x="0" y="685800"/>
                </a:moveTo>
                <a:lnTo>
                  <a:pt x="685800" y="0"/>
                </a:lnTo>
                <a:lnTo>
                  <a:pt x="685800" y="685800"/>
                </a:lnTo>
                <a:lnTo>
                  <a:pt x="0" y="685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8">
            <a:extLst>
              <a:ext uri="{FF2B5EF4-FFF2-40B4-BE49-F238E27FC236}">
                <a16:creationId xmlns:a16="http://schemas.microsoft.com/office/drawing/2014/main" id="{D338F8F2-9582-62C0-0046-38599B49DFF1}"/>
              </a:ext>
            </a:extLst>
          </p:cNvPr>
          <p:cNvSpPr/>
          <p:nvPr/>
        </p:nvSpPr>
        <p:spPr>
          <a:xfrm rot="10800000">
            <a:off x="0" y="0"/>
            <a:ext cx="685800" cy="685800"/>
          </a:xfrm>
          <a:custGeom>
            <a:avLst/>
            <a:gdLst>
              <a:gd name="connsiteX0" fmla="*/ 0 w 685800"/>
              <a:gd name="connsiteY0" fmla="*/ 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  <a:gd name="connsiteX4" fmla="*/ 0 w 685800"/>
              <a:gd name="connsiteY4" fmla="*/ 0 h 685800"/>
              <a:gd name="connsiteX0" fmla="*/ 0 w 685800"/>
              <a:gd name="connsiteY0" fmla="*/ 68580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">
                <a:moveTo>
                  <a:pt x="0" y="685800"/>
                </a:moveTo>
                <a:lnTo>
                  <a:pt x="685800" y="0"/>
                </a:lnTo>
                <a:lnTo>
                  <a:pt x="685800" y="685800"/>
                </a:lnTo>
                <a:lnTo>
                  <a:pt x="0" y="68580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8">
            <a:extLst>
              <a:ext uri="{FF2B5EF4-FFF2-40B4-BE49-F238E27FC236}">
                <a16:creationId xmlns:a16="http://schemas.microsoft.com/office/drawing/2014/main" id="{CC73AED7-59C2-3B62-E42C-C4FB5F6B4804}"/>
              </a:ext>
            </a:extLst>
          </p:cNvPr>
          <p:cNvSpPr/>
          <p:nvPr/>
        </p:nvSpPr>
        <p:spPr>
          <a:xfrm rot="5400000">
            <a:off x="0" y="6172200"/>
            <a:ext cx="685800" cy="685800"/>
          </a:xfrm>
          <a:custGeom>
            <a:avLst/>
            <a:gdLst>
              <a:gd name="connsiteX0" fmla="*/ 0 w 685800"/>
              <a:gd name="connsiteY0" fmla="*/ 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  <a:gd name="connsiteX4" fmla="*/ 0 w 685800"/>
              <a:gd name="connsiteY4" fmla="*/ 0 h 685800"/>
              <a:gd name="connsiteX0" fmla="*/ 0 w 685800"/>
              <a:gd name="connsiteY0" fmla="*/ 685800 h 685800"/>
              <a:gd name="connsiteX1" fmla="*/ 685800 w 685800"/>
              <a:gd name="connsiteY1" fmla="*/ 0 h 685800"/>
              <a:gd name="connsiteX2" fmla="*/ 685800 w 685800"/>
              <a:gd name="connsiteY2" fmla="*/ 685800 h 685800"/>
              <a:gd name="connsiteX3" fmla="*/ 0 w 685800"/>
              <a:gd name="connsiteY3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">
                <a:moveTo>
                  <a:pt x="0" y="685800"/>
                </a:moveTo>
                <a:lnTo>
                  <a:pt x="685800" y="0"/>
                </a:lnTo>
                <a:lnTo>
                  <a:pt x="685800" y="685800"/>
                </a:lnTo>
                <a:lnTo>
                  <a:pt x="0" y="6858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7798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witch">
            <a:extLst>
              <a:ext uri="{FF2B5EF4-FFF2-40B4-BE49-F238E27FC236}">
                <a16:creationId xmlns:a16="http://schemas.microsoft.com/office/drawing/2014/main" id="{017408E8-D261-4B4C-9201-4539D7CF83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35454" y="1196975"/>
            <a:ext cx="6104255" cy="537821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Switchboard/Hauptmenü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41953E-4811-4617-BA7C-D4BDACE2B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Typisches User-Interface</a:t>
            </a:r>
          </a:p>
        </p:txBody>
      </p:sp>
      <p:cxnSp>
        <p:nvCxnSpPr>
          <p:cNvPr id="14" name="Verbinder: gewinkelt 13">
            <a:extLst>
              <a:ext uri="{FF2B5EF4-FFF2-40B4-BE49-F238E27FC236}">
                <a16:creationId xmlns:a16="http://schemas.microsoft.com/office/drawing/2014/main" id="{CE55837E-3264-4631-B96B-3486A6ABAC80}"/>
              </a:ext>
            </a:extLst>
          </p:cNvPr>
          <p:cNvCxnSpPr>
            <a:cxnSpLocks/>
            <a:endCxn id="24" idx="1"/>
          </p:cNvCxnSpPr>
          <p:nvPr/>
        </p:nvCxnSpPr>
        <p:spPr>
          <a:xfrm rot="16200000" flipH="1">
            <a:off x="1167976" y="1694040"/>
            <a:ext cx="537134" cy="472786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Bericht">
            <a:extLst>
              <a:ext uri="{FF2B5EF4-FFF2-40B4-BE49-F238E27FC236}">
                <a16:creationId xmlns:a16="http://schemas.microsoft.com/office/drawing/2014/main" id="{28A30CD8-C7B1-4A39-B479-F8EF61046234}"/>
              </a:ext>
            </a:extLst>
          </p:cNvPr>
          <p:cNvSpPr txBox="1">
            <a:spLocks/>
          </p:cNvSpPr>
          <p:nvPr/>
        </p:nvSpPr>
        <p:spPr>
          <a:xfrm>
            <a:off x="1672936" y="1930089"/>
            <a:ext cx="1909163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Bericht</a:t>
            </a:r>
          </a:p>
        </p:txBody>
      </p:sp>
      <p:cxnSp>
        <p:nvCxnSpPr>
          <p:cNvPr id="41" name="Verbinder: gewinkelt 40">
            <a:extLst>
              <a:ext uri="{FF2B5EF4-FFF2-40B4-BE49-F238E27FC236}">
                <a16:creationId xmlns:a16="http://schemas.microsoft.com/office/drawing/2014/main" id="{C7300A3C-C0D1-44E2-AE4A-B004AE28DB0E}"/>
              </a:ext>
            </a:extLst>
          </p:cNvPr>
          <p:cNvCxnSpPr>
            <a:cxnSpLocks/>
            <a:endCxn id="44" idx="1"/>
          </p:cNvCxnSpPr>
          <p:nvPr/>
        </p:nvCxnSpPr>
        <p:spPr>
          <a:xfrm rot="16200000" flipH="1">
            <a:off x="807615" y="2054403"/>
            <a:ext cx="1257858" cy="472786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ListeTabelle">
            <a:extLst>
              <a:ext uri="{FF2B5EF4-FFF2-40B4-BE49-F238E27FC236}">
                <a16:creationId xmlns:a16="http://schemas.microsoft.com/office/drawing/2014/main" id="{AC5A99CF-D467-4ED5-BAD3-A0AB959901B9}"/>
              </a:ext>
            </a:extLst>
          </p:cNvPr>
          <p:cNvSpPr txBox="1">
            <a:spLocks/>
          </p:cNvSpPr>
          <p:nvPr/>
        </p:nvSpPr>
        <p:spPr>
          <a:xfrm>
            <a:off x="1672937" y="2650814"/>
            <a:ext cx="190916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Tabelle</a:t>
            </a:r>
          </a:p>
        </p:txBody>
      </p:sp>
      <p:sp>
        <p:nvSpPr>
          <p:cNvPr id="49" name="Suchformular">
            <a:extLst>
              <a:ext uri="{FF2B5EF4-FFF2-40B4-BE49-F238E27FC236}">
                <a16:creationId xmlns:a16="http://schemas.microsoft.com/office/drawing/2014/main" id="{D3D259D1-C4BD-4EF1-8295-B781EDD3D342}"/>
              </a:ext>
            </a:extLst>
          </p:cNvPr>
          <p:cNvSpPr txBox="1">
            <a:spLocks/>
          </p:cNvSpPr>
          <p:nvPr/>
        </p:nvSpPr>
        <p:spPr>
          <a:xfrm>
            <a:off x="2310419" y="3371539"/>
            <a:ext cx="347154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Suchformular</a:t>
            </a:r>
          </a:p>
        </p:txBody>
      </p:sp>
      <p:cxnSp>
        <p:nvCxnSpPr>
          <p:cNvPr id="51" name="Verbinder: gewinkelt 50">
            <a:extLst>
              <a:ext uri="{FF2B5EF4-FFF2-40B4-BE49-F238E27FC236}">
                <a16:creationId xmlns:a16="http://schemas.microsoft.com/office/drawing/2014/main" id="{FD370F82-182F-4B69-8669-2A986492345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837086" y="3131889"/>
            <a:ext cx="451840" cy="337172"/>
          </a:xfrm>
          <a:prstGeom prst="bentConnector3">
            <a:avLst>
              <a:gd name="adj1" fmla="val 103404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EinzelDS">
            <a:extLst>
              <a:ext uri="{FF2B5EF4-FFF2-40B4-BE49-F238E27FC236}">
                <a16:creationId xmlns:a16="http://schemas.microsoft.com/office/drawing/2014/main" id="{E18CB7CF-B9B7-481C-BE2B-953D4A627052}"/>
              </a:ext>
            </a:extLst>
          </p:cNvPr>
          <p:cNvSpPr txBox="1">
            <a:spLocks/>
          </p:cNvSpPr>
          <p:nvPr/>
        </p:nvSpPr>
        <p:spPr>
          <a:xfrm>
            <a:off x="2310419" y="4090676"/>
            <a:ext cx="4238163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Einzel-Datensatz</a:t>
            </a:r>
          </a:p>
        </p:txBody>
      </p:sp>
      <p:cxnSp>
        <p:nvCxnSpPr>
          <p:cNvPr id="56" name="Verbinder: gewinkelt 55">
            <a:extLst>
              <a:ext uri="{FF2B5EF4-FFF2-40B4-BE49-F238E27FC236}">
                <a16:creationId xmlns:a16="http://schemas.microsoft.com/office/drawing/2014/main" id="{59F69980-A851-4136-A08E-1E7B282C2520}"/>
              </a:ext>
            </a:extLst>
          </p:cNvPr>
          <p:cNvCxnSpPr>
            <a:cxnSpLocks/>
          </p:cNvCxnSpPr>
          <p:nvPr/>
        </p:nvCxnSpPr>
        <p:spPr>
          <a:xfrm rot="16200000" flipH="1">
            <a:off x="1474559" y="3488499"/>
            <a:ext cx="1176894" cy="337172"/>
          </a:xfrm>
          <a:prstGeom prst="bentConnector3">
            <a:avLst>
              <a:gd name="adj1" fmla="val 99032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!!!UI">
            <a:extLst>
              <a:ext uri="{FF2B5EF4-FFF2-40B4-BE49-F238E27FC236}">
                <a16:creationId xmlns:a16="http://schemas.microsoft.com/office/drawing/2014/main" id="{50F19AA3-CDB8-C719-998E-0831BE5DA8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45" y="1249843"/>
            <a:ext cx="4762613" cy="3378654"/>
          </a:xfrm>
          <a:prstGeom prst="rect">
            <a:avLst/>
          </a:prstGeom>
        </p:spPr>
      </p:pic>
      <p:cxnSp>
        <p:nvCxnSpPr>
          <p:cNvPr id="13" name="linSwitch">
            <a:extLst>
              <a:ext uri="{FF2B5EF4-FFF2-40B4-BE49-F238E27FC236}">
                <a16:creationId xmlns:a16="http://schemas.microsoft.com/office/drawing/2014/main" id="{20A49D9D-2956-A808-CEF6-279F03284625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7139709" y="1465886"/>
            <a:ext cx="1570182" cy="733114"/>
          </a:xfrm>
          <a:prstGeom prst="line">
            <a:avLst/>
          </a:prstGeom>
          <a:ln w="762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nBericht">
            <a:extLst>
              <a:ext uri="{FF2B5EF4-FFF2-40B4-BE49-F238E27FC236}">
                <a16:creationId xmlns:a16="http://schemas.microsoft.com/office/drawing/2014/main" id="{83C032B9-9E90-EE00-C5AA-9D09B77624C4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3582099" y="2199000"/>
            <a:ext cx="4296519" cy="1327396"/>
          </a:xfrm>
          <a:prstGeom prst="line">
            <a:avLst/>
          </a:prstGeom>
          <a:ln w="762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linListeTabelle">
            <a:extLst>
              <a:ext uri="{FF2B5EF4-FFF2-40B4-BE49-F238E27FC236}">
                <a16:creationId xmlns:a16="http://schemas.microsoft.com/office/drawing/2014/main" id="{44B4E597-FC93-2D7C-AA9F-F6B4C6E2D401}"/>
              </a:ext>
            </a:extLst>
          </p:cNvPr>
          <p:cNvCxnSpPr>
            <a:cxnSpLocks/>
            <a:stCxn id="44" idx="3"/>
          </p:cNvCxnSpPr>
          <p:nvPr/>
        </p:nvCxnSpPr>
        <p:spPr>
          <a:xfrm>
            <a:off x="3582099" y="2919725"/>
            <a:ext cx="5857465" cy="509275"/>
          </a:xfrm>
          <a:prstGeom prst="line">
            <a:avLst/>
          </a:prstGeom>
          <a:ln w="762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linSuche">
            <a:extLst>
              <a:ext uri="{FF2B5EF4-FFF2-40B4-BE49-F238E27FC236}">
                <a16:creationId xmlns:a16="http://schemas.microsoft.com/office/drawing/2014/main" id="{6F9A6592-5ADF-B448-7268-FBAB30F21654}"/>
              </a:ext>
            </a:extLst>
          </p:cNvPr>
          <p:cNvCxnSpPr>
            <a:cxnSpLocks/>
            <a:stCxn id="49" idx="3"/>
          </p:cNvCxnSpPr>
          <p:nvPr/>
        </p:nvCxnSpPr>
        <p:spPr>
          <a:xfrm flipV="1">
            <a:off x="5781965" y="2105891"/>
            <a:ext cx="4941453" cy="1534559"/>
          </a:xfrm>
          <a:prstGeom prst="line">
            <a:avLst/>
          </a:prstGeom>
          <a:ln w="762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nEinzelDS">
            <a:extLst>
              <a:ext uri="{FF2B5EF4-FFF2-40B4-BE49-F238E27FC236}">
                <a16:creationId xmlns:a16="http://schemas.microsoft.com/office/drawing/2014/main" id="{31EEB5F5-1B62-2E8F-1759-1A9FDB627978}"/>
              </a:ext>
            </a:extLst>
          </p:cNvPr>
          <p:cNvCxnSpPr>
            <a:cxnSpLocks/>
            <a:stCxn id="54" idx="3"/>
          </p:cNvCxnSpPr>
          <p:nvPr/>
        </p:nvCxnSpPr>
        <p:spPr>
          <a:xfrm flipV="1">
            <a:off x="6548582" y="3980873"/>
            <a:ext cx="4608945" cy="378714"/>
          </a:xfrm>
          <a:prstGeom prst="line">
            <a:avLst/>
          </a:prstGeom>
          <a:ln w="762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5DFAB4B-2969-193D-2A2C-F0E4D66DED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1112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4" grpId="0"/>
      <p:bldP spid="49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341953E-4811-4617-BA7C-D4BDACE2B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Typisches User-Interface</a:t>
            </a:r>
          </a:p>
        </p:txBody>
      </p:sp>
      <p:sp>
        <p:nvSpPr>
          <p:cNvPr id="10" name="Switch">
            <a:extLst>
              <a:ext uri="{FF2B5EF4-FFF2-40B4-BE49-F238E27FC236}">
                <a16:creationId xmlns:a16="http://schemas.microsoft.com/office/drawing/2014/main" id="{017408E8-D261-4B4C-9201-4539D7CF83F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27906" y="1196975"/>
            <a:ext cx="6103938" cy="538163"/>
          </a:xfrm>
          <a:noFill/>
        </p:spPr>
        <p:txBody>
          <a:bodyPr vert="horz" wrap="non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de-DE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Switchboard/Hauptmenü</a:t>
            </a:r>
          </a:p>
        </p:txBody>
      </p:sp>
      <p:cxnSp>
        <p:nvCxnSpPr>
          <p:cNvPr id="14" name="Verbinder: gewinkelt 13">
            <a:extLst>
              <a:ext uri="{FF2B5EF4-FFF2-40B4-BE49-F238E27FC236}">
                <a16:creationId xmlns:a16="http://schemas.microsoft.com/office/drawing/2014/main" id="{CE55837E-3264-4631-B96B-3486A6ABAC80}"/>
              </a:ext>
            </a:extLst>
          </p:cNvPr>
          <p:cNvCxnSpPr>
            <a:cxnSpLocks/>
            <a:endCxn id="24" idx="1"/>
          </p:cNvCxnSpPr>
          <p:nvPr/>
        </p:nvCxnSpPr>
        <p:spPr>
          <a:xfrm rot="16200000" flipH="1">
            <a:off x="1167976" y="1694040"/>
            <a:ext cx="537134" cy="472786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Bericht">
            <a:extLst>
              <a:ext uri="{FF2B5EF4-FFF2-40B4-BE49-F238E27FC236}">
                <a16:creationId xmlns:a16="http://schemas.microsoft.com/office/drawing/2014/main" id="{28A30CD8-C7B1-4A39-B479-F8EF61046234}"/>
              </a:ext>
            </a:extLst>
          </p:cNvPr>
          <p:cNvSpPr txBox="1">
            <a:spLocks/>
          </p:cNvSpPr>
          <p:nvPr/>
        </p:nvSpPr>
        <p:spPr>
          <a:xfrm>
            <a:off x="1672936" y="1930089"/>
            <a:ext cx="188399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Bericht</a:t>
            </a:r>
          </a:p>
        </p:txBody>
      </p:sp>
      <p:cxnSp>
        <p:nvCxnSpPr>
          <p:cNvPr id="41" name="Verbinder: gewinkelt 40">
            <a:extLst>
              <a:ext uri="{FF2B5EF4-FFF2-40B4-BE49-F238E27FC236}">
                <a16:creationId xmlns:a16="http://schemas.microsoft.com/office/drawing/2014/main" id="{C7300A3C-C0D1-44E2-AE4A-B004AE28DB0E}"/>
              </a:ext>
            </a:extLst>
          </p:cNvPr>
          <p:cNvCxnSpPr>
            <a:cxnSpLocks/>
            <a:endCxn id="44" idx="1"/>
          </p:cNvCxnSpPr>
          <p:nvPr/>
        </p:nvCxnSpPr>
        <p:spPr>
          <a:xfrm rot="16200000" flipH="1">
            <a:off x="807615" y="2054402"/>
            <a:ext cx="1257858" cy="472788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ListeTabelle">
            <a:extLst>
              <a:ext uri="{FF2B5EF4-FFF2-40B4-BE49-F238E27FC236}">
                <a16:creationId xmlns:a16="http://schemas.microsoft.com/office/drawing/2014/main" id="{AC5A99CF-D467-4ED5-BAD3-A0AB959901B9}"/>
              </a:ext>
            </a:extLst>
          </p:cNvPr>
          <p:cNvSpPr txBox="1">
            <a:spLocks/>
          </p:cNvSpPr>
          <p:nvPr/>
        </p:nvSpPr>
        <p:spPr>
          <a:xfrm>
            <a:off x="1672938" y="2650814"/>
            <a:ext cx="180917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Tabelle</a:t>
            </a:r>
          </a:p>
        </p:txBody>
      </p:sp>
      <p:sp>
        <p:nvSpPr>
          <p:cNvPr id="49" name="Suchformular">
            <a:extLst>
              <a:ext uri="{FF2B5EF4-FFF2-40B4-BE49-F238E27FC236}">
                <a16:creationId xmlns:a16="http://schemas.microsoft.com/office/drawing/2014/main" id="{D3D259D1-C4BD-4EF1-8295-B781EDD3D342}"/>
              </a:ext>
            </a:extLst>
          </p:cNvPr>
          <p:cNvSpPr txBox="1">
            <a:spLocks/>
          </p:cNvSpPr>
          <p:nvPr/>
        </p:nvSpPr>
        <p:spPr>
          <a:xfrm>
            <a:off x="2310419" y="3371539"/>
            <a:ext cx="344383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Suchformular</a:t>
            </a:r>
          </a:p>
        </p:txBody>
      </p:sp>
      <p:cxnSp>
        <p:nvCxnSpPr>
          <p:cNvPr id="51" name="Verbinder: gewinkelt 50">
            <a:extLst>
              <a:ext uri="{FF2B5EF4-FFF2-40B4-BE49-F238E27FC236}">
                <a16:creationId xmlns:a16="http://schemas.microsoft.com/office/drawing/2014/main" id="{FD370F82-182F-4B69-8669-2A986492345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837086" y="3131889"/>
            <a:ext cx="451840" cy="337172"/>
          </a:xfrm>
          <a:prstGeom prst="bentConnector3">
            <a:avLst>
              <a:gd name="adj1" fmla="val 103404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EinzelDS">
            <a:extLst>
              <a:ext uri="{FF2B5EF4-FFF2-40B4-BE49-F238E27FC236}">
                <a16:creationId xmlns:a16="http://schemas.microsoft.com/office/drawing/2014/main" id="{E18CB7CF-B9B7-481C-BE2B-953D4A627052}"/>
              </a:ext>
            </a:extLst>
          </p:cNvPr>
          <p:cNvSpPr txBox="1">
            <a:spLocks/>
          </p:cNvSpPr>
          <p:nvPr/>
        </p:nvSpPr>
        <p:spPr>
          <a:xfrm>
            <a:off x="2310420" y="4090676"/>
            <a:ext cx="412732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Einzel-Datensatz</a:t>
            </a:r>
          </a:p>
        </p:txBody>
      </p:sp>
      <p:cxnSp>
        <p:nvCxnSpPr>
          <p:cNvPr id="56" name="Verbinder: gewinkelt 55">
            <a:extLst>
              <a:ext uri="{FF2B5EF4-FFF2-40B4-BE49-F238E27FC236}">
                <a16:creationId xmlns:a16="http://schemas.microsoft.com/office/drawing/2014/main" id="{59F69980-A851-4136-A08E-1E7B282C2520}"/>
              </a:ext>
            </a:extLst>
          </p:cNvPr>
          <p:cNvCxnSpPr>
            <a:cxnSpLocks/>
          </p:cNvCxnSpPr>
          <p:nvPr/>
        </p:nvCxnSpPr>
        <p:spPr>
          <a:xfrm rot="16200000" flipH="1">
            <a:off x="1474559" y="3488499"/>
            <a:ext cx="1176894" cy="337172"/>
          </a:xfrm>
          <a:prstGeom prst="bentConnector3">
            <a:avLst>
              <a:gd name="adj1" fmla="val 99032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linListeTabelle">
            <a:extLst>
              <a:ext uri="{FF2B5EF4-FFF2-40B4-BE49-F238E27FC236}">
                <a16:creationId xmlns:a16="http://schemas.microsoft.com/office/drawing/2014/main" id="{44B4E597-FC93-2D7C-AA9F-F6B4C6E2D401}"/>
              </a:ext>
            </a:extLst>
          </p:cNvPr>
          <p:cNvCxnSpPr>
            <a:cxnSpLocks/>
            <a:stCxn id="44" idx="3"/>
            <a:endCxn id="7" idx="1"/>
          </p:cNvCxnSpPr>
          <p:nvPr/>
        </p:nvCxnSpPr>
        <p:spPr>
          <a:xfrm flipV="1">
            <a:off x="3482110" y="2199000"/>
            <a:ext cx="3729396" cy="720725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ericht">
            <a:extLst>
              <a:ext uri="{FF2B5EF4-FFF2-40B4-BE49-F238E27FC236}">
                <a16:creationId xmlns:a16="http://schemas.microsoft.com/office/drawing/2014/main" id="{909C52EE-CE0F-3072-22B8-E3CE2C5E9954}"/>
              </a:ext>
            </a:extLst>
          </p:cNvPr>
          <p:cNvSpPr txBox="1">
            <a:spLocks/>
          </p:cNvSpPr>
          <p:nvPr/>
        </p:nvSpPr>
        <p:spPr>
          <a:xfrm>
            <a:off x="7211506" y="1930089"/>
            <a:ext cx="498373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rgbClr val="FF0000"/>
                </a:solidFill>
              </a:rPr>
              <a:t>Einzel-Bericht?</a:t>
            </a:r>
          </a:p>
        </p:txBody>
      </p:sp>
      <p:cxnSp>
        <p:nvCxnSpPr>
          <p:cNvPr id="20" name="linListeTabelle">
            <a:extLst>
              <a:ext uri="{FF2B5EF4-FFF2-40B4-BE49-F238E27FC236}">
                <a16:creationId xmlns:a16="http://schemas.microsoft.com/office/drawing/2014/main" id="{53ACBE69-93E3-B27C-362C-E2C946576B3C}"/>
              </a:ext>
            </a:extLst>
          </p:cNvPr>
          <p:cNvCxnSpPr>
            <a:cxnSpLocks/>
            <a:stCxn id="54" idx="3"/>
            <a:endCxn id="7" idx="1"/>
          </p:cNvCxnSpPr>
          <p:nvPr/>
        </p:nvCxnSpPr>
        <p:spPr>
          <a:xfrm flipV="1">
            <a:off x="6437746" y="2199000"/>
            <a:ext cx="773760" cy="2160587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uchformular">
            <a:extLst>
              <a:ext uri="{FF2B5EF4-FFF2-40B4-BE49-F238E27FC236}">
                <a16:creationId xmlns:a16="http://schemas.microsoft.com/office/drawing/2014/main" id="{5E4AA98C-8721-F91E-DA79-E76549F5E758}"/>
              </a:ext>
            </a:extLst>
          </p:cNvPr>
          <p:cNvSpPr txBox="1">
            <a:spLocks/>
          </p:cNvSpPr>
          <p:nvPr/>
        </p:nvSpPr>
        <p:spPr>
          <a:xfrm>
            <a:off x="7208268" y="4866099"/>
            <a:ext cx="498373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rgbClr val="FF0000"/>
                </a:solidFill>
              </a:rPr>
              <a:t>Unter-Tabelle?</a:t>
            </a:r>
          </a:p>
        </p:txBody>
      </p:sp>
      <p:cxnSp>
        <p:nvCxnSpPr>
          <p:cNvPr id="32" name="linListeTabelle">
            <a:extLst>
              <a:ext uri="{FF2B5EF4-FFF2-40B4-BE49-F238E27FC236}">
                <a16:creationId xmlns:a16="http://schemas.microsoft.com/office/drawing/2014/main" id="{9F905527-0E9B-CAE0-BDDF-D38857149581}"/>
              </a:ext>
            </a:extLst>
          </p:cNvPr>
          <p:cNvCxnSpPr>
            <a:cxnSpLocks/>
            <a:stCxn id="54" idx="3"/>
            <a:endCxn id="30" idx="1"/>
          </p:cNvCxnSpPr>
          <p:nvPr/>
        </p:nvCxnSpPr>
        <p:spPr>
          <a:xfrm>
            <a:off x="6437746" y="4359587"/>
            <a:ext cx="770522" cy="775423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uchformular">
            <a:extLst>
              <a:ext uri="{FF2B5EF4-FFF2-40B4-BE49-F238E27FC236}">
                <a16:creationId xmlns:a16="http://schemas.microsoft.com/office/drawing/2014/main" id="{37E15CBA-0001-1E0C-E260-79739FE3E50C}"/>
              </a:ext>
            </a:extLst>
          </p:cNvPr>
          <p:cNvSpPr txBox="1">
            <a:spLocks/>
          </p:cNvSpPr>
          <p:nvPr/>
        </p:nvSpPr>
        <p:spPr>
          <a:xfrm>
            <a:off x="7764448" y="5601376"/>
            <a:ext cx="4427551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rgbClr val="FF0000"/>
                </a:solidFill>
              </a:rPr>
              <a:t>Unter-Datensatz?</a:t>
            </a:r>
          </a:p>
        </p:txBody>
      </p:sp>
      <p:cxnSp>
        <p:nvCxnSpPr>
          <p:cNvPr id="42" name="linListeTabelle">
            <a:extLst>
              <a:ext uri="{FF2B5EF4-FFF2-40B4-BE49-F238E27FC236}">
                <a16:creationId xmlns:a16="http://schemas.microsoft.com/office/drawing/2014/main" id="{510180B7-FB67-755B-E3CD-2DA19F0FCE02}"/>
              </a:ext>
            </a:extLst>
          </p:cNvPr>
          <p:cNvCxnSpPr>
            <a:cxnSpLocks/>
            <a:stCxn id="30" idx="1"/>
            <a:endCxn id="36" idx="1"/>
          </p:cNvCxnSpPr>
          <p:nvPr/>
        </p:nvCxnSpPr>
        <p:spPr>
          <a:xfrm>
            <a:off x="7208268" y="5135010"/>
            <a:ext cx="556180" cy="735277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linListeTabelle">
            <a:extLst>
              <a:ext uri="{FF2B5EF4-FFF2-40B4-BE49-F238E27FC236}">
                <a16:creationId xmlns:a16="http://schemas.microsoft.com/office/drawing/2014/main" id="{CC6047FF-2CE1-64BA-ECA2-236F74E83D59}"/>
              </a:ext>
            </a:extLst>
          </p:cNvPr>
          <p:cNvCxnSpPr>
            <a:cxnSpLocks/>
            <a:stCxn id="36" idx="1"/>
            <a:endCxn id="48" idx="1"/>
          </p:cNvCxnSpPr>
          <p:nvPr/>
        </p:nvCxnSpPr>
        <p:spPr>
          <a:xfrm>
            <a:off x="7764448" y="5870287"/>
            <a:ext cx="556180" cy="735277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Suchformular">
            <a:extLst>
              <a:ext uri="{FF2B5EF4-FFF2-40B4-BE49-F238E27FC236}">
                <a16:creationId xmlns:a16="http://schemas.microsoft.com/office/drawing/2014/main" id="{1F94609E-2B19-C920-B092-5A30338E0F5D}"/>
              </a:ext>
            </a:extLst>
          </p:cNvPr>
          <p:cNvSpPr txBox="1">
            <a:spLocks/>
          </p:cNvSpPr>
          <p:nvPr/>
        </p:nvSpPr>
        <p:spPr>
          <a:xfrm>
            <a:off x="8320628" y="6336653"/>
            <a:ext cx="3871371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rgbClr val="FF0000"/>
                </a:solidFill>
              </a:rPr>
              <a:t>…?</a:t>
            </a:r>
          </a:p>
        </p:txBody>
      </p:sp>
      <p:cxnSp>
        <p:nvCxnSpPr>
          <p:cNvPr id="65" name="Verbinder: gewinkelt 64">
            <a:extLst>
              <a:ext uri="{FF2B5EF4-FFF2-40B4-BE49-F238E27FC236}">
                <a16:creationId xmlns:a16="http://schemas.microsoft.com/office/drawing/2014/main" id="{AC9F9C60-B6CF-02D1-9062-074A0BCD00F1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8622" y="1040614"/>
            <a:ext cx="415912" cy="311265"/>
          </a:xfrm>
          <a:prstGeom prst="bentConnector3">
            <a:avLst>
              <a:gd name="adj1" fmla="val 98856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Bericht">
            <a:extLst>
              <a:ext uri="{FF2B5EF4-FFF2-40B4-BE49-F238E27FC236}">
                <a16:creationId xmlns:a16="http://schemas.microsoft.com/office/drawing/2014/main" id="{3913FA63-DA76-C97B-9F94-2D35FA2D1166}"/>
              </a:ext>
            </a:extLst>
          </p:cNvPr>
          <p:cNvSpPr txBox="1">
            <a:spLocks/>
          </p:cNvSpPr>
          <p:nvPr/>
        </p:nvSpPr>
        <p:spPr>
          <a:xfrm>
            <a:off x="7211506" y="1209363"/>
            <a:ext cx="498373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rgbClr val="FF0000"/>
                </a:solidFill>
              </a:rPr>
              <a:t>Zentrale Filter?</a:t>
            </a:r>
          </a:p>
        </p:txBody>
      </p:sp>
      <p:cxnSp>
        <p:nvCxnSpPr>
          <p:cNvPr id="72" name="linZentraleFilter">
            <a:extLst>
              <a:ext uri="{FF2B5EF4-FFF2-40B4-BE49-F238E27FC236}">
                <a16:creationId xmlns:a16="http://schemas.microsoft.com/office/drawing/2014/main" id="{423EB2EA-26BC-2F90-B3CD-F5343CE9A49E}"/>
              </a:ext>
            </a:extLst>
          </p:cNvPr>
          <p:cNvCxnSpPr>
            <a:cxnSpLocks/>
            <a:stCxn id="71" idx="1"/>
            <a:endCxn id="24" idx="3"/>
          </p:cNvCxnSpPr>
          <p:nvPr/>
        </p:nvCxnSpPr>
        <p:spPr>
          <a:xfrm flipH="1">
            <a:off x="3556932" y="1478274"/>
            <a:ext cx="3654574" cy="720726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linZentraleFilter">
            <a:extLst>
              <a:ext uri="{FF2B5EF4-FFF2-40B4-BE49-F238E27FC236}">
                <a16:creationId xmlns:a16="http://schemas.microsoft.com/office/drawing/2014/main" id="{590752DE-BFE5-6B16-4849-DD57642915B4}"/>
              </a:ext>
            </a:extLst>
          </p:cNvPr>
          <p:cNvCxnSpPr>
            <a:cxnSpLocks/>
            <a:stCxn id="71" idx="1"/>
            <a:endCxn id="44" idx="3"/>
          </p:cNvCxnSpPr>
          <p:nvPr/>
        </p:nvCxnSpPr>
        <p:spPr>
          <a:xfrm flipH="1">
            <a:off x="3482110" y="1478274"/>
            <a:ext cx="3729396" cy="1441451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linZentraleFilter">
            <a:extLst>
              <a:ext uri="{FF2B5EF4-FFF2-40B4-BE49-F238E27FC236}">
                <a16:creationId xmlns:a16="http://schemas.microsoft.com/office/drawing/2014/main" id="{442E483D-94D8-21C2-0558-143E4D1B9810}"/>
              </a:ext>
            </a:extLst>
          </p:cNvPr>
          <p:cNvCxnSpPr>
            <a:cxnSpLocks/>
            <a:stCxn id="71" idx="1"/>
            <a:endCxn id="54" idx="3"/>
          </p:cNvCxnSpPr>
          <p:nvPr/>
        </p:nvCxnSpPr>
        <p:spPr>
          <a:xfrm flipH="1">
            <a:off x="6437746" y="1478274"/>
            <a:ext cx="773760" cy="2881313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Vergleich">
            <a:extLst>
              <a:ext uri="{FF2B5EF4-FFF2-40B4-BE49-F238E27FC236}">
                <a16:creationId xmlns:a16="http://schemas.microsoft.com/office/drawing/2014/main" id="{0741F75F-8BFB-2BBA-2874-8C3F6A62D042}"/>
              </a:ext>
            </a:extLst>
          </p:cNvPr>
          <p:cNvSpPr txBox="1">
            <a:spLocks/>
          </p:cNvSpPr>
          <p:nvPr/>
        </p:nvSpPr>
        <p:spPr>
          <a:xfrm>
            <a:off x="7208268" y="4068812"/>
            <a:ext cx="4238163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rgbClr val="FF0000"/>
                </a:solidFill>
              </a:rPr>
              <a:t>Daten-Vergleich?</a:t>
            </a:r>
          </a:p>
        </p:txBody>
      </p:sp>
      <p:cxnSp>
        <p:nvCxnSpPr>
          <p:cNvPr id="88" name="linVergleich">
            <a:extLst>
              <a:ext uri="{FF2B5EF4-FFF2-40B4-BE49-F238E27FC236}">
                <a16:creationId xmlns:a16="http://schemas.microsoft.com/office/drawing/2014/main" id="{9B5E6AF1-9B99-EBC2-FF70-CDB828CBCAD3}"/>
              </a:ext>
            </a:extLst>
          </p:cNvPr>
          <p:cNvCxnSpPr>
            <a:cxnSpLocks/>
            <a:stCxn id="87" idx="1"/>
            <a:endCxn id="54" idx="3"/>
          </p:cNvCxnSpPr>
          <p:nvPr/>
        </p:nvCxnSpPr>
        <p:spPr>
          <a:xfrm flipH="1">
            <a:off x="6437746" y="4337723"/>
            <a:ext cx="770522" cy="21864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64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/>
      <p:bldP spid="36" grpId="0"/>
      <p:bldP spid="48" grpId="0"/>
      <p:bldP spid="71" grpId="0"/>
      <p:bldP spid="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!!!Logo">
            <a:extLst>
              <a:ext uri="{FF2B5EF4-FFF2-40B4-BE49-F238E27FC236}">
                <a16:creationId xmlns:a16="http://schemas.microsoft.com/office/drawing/2014/main" id="{D617ED0D-792F-4AD3-9AF0-6C9F817359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-20000" contrast="40000"/>
          </a:blip>
          <a:srcRect l="1" r="1515"/>
          <a:stretch/>
        </p:blipFill>
        <p:spPr>
          <a:xfrm>
            <a:off x="4327054" y="747923"/>
            <a:ext cx="3537891" cy="6238640"/>
          </a:xfrm>
          <a:prstGeom prst="rect">
            <a:avLst/>
          </a:prstGeom>
        </p:spPr>
      </p:pic>
      <p:pic>
        <p:nvPicPr>
          <p:cNvPr id="38" name="LogoHell">
            <a:extLst>
              <a:ext uri="{FF2B5EF4-FFF2-40B4-BE49-F238E27FC236}">
                <a16:creationId xmlns:a16="http://schemas.microsoft.com/office/drawing/2014/main" id="{A17D3E75-2D1D-435D-B908-F789BA7B35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40000" contrast="-40000"/>
          </a:blip>
          <a:srcRect l="1" r="1515"/>
          <a:stretch/>
        </p:blipFill>
        <p:spPr>
          <a:xfrm>
            <a:off x="4327054" y="747923"/>
            <a:ext cx="3537891" cy="6238640"/>
          </a:xfrm>
          <a:prstGeom prst="rect">
            <a:avLst/>
          </a:prstGeom>
        </p:spPr>
      </p:pic>
      <p:sp>
        <p:nvSpPr>
          <p:cNvPr id="5" name="BodenVerlauf">
            <a:extLst>
              <a:ext uri="{FF2B5EF4-FFF2-40B4-BE49-F238E27FC236}">
                <a16:creationId xmlns:a16="http://schemas.microsoft.com/office/drawing/2014/main" id="{39DBBF85-C71E-41DA-80CD-D4BB2353E6C9}"/>
              </a:ext>
            </a:extLst>
          </p:cNvPr>
          <p:cNvSpPr/>
          <p:nvPr/>
        </p:nvSpPr>
        <p:spPr>
          <a:xfrm>
            <a:off x="-80683" y="5891645"/>
            <a:ext cx="12362329" cy="109491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  <a:alpha val="50000"/>
                </a:schemeClr>
              </a:gs>
              <a:gs pos="48000">
                <a:schemeClr val="accent2">
                  <a:lumMod val="97000"/>
                  <a:lumOff val="3000"/>
                  <a:alpha val="50000"/>
                </a:schemeClr>
              </a:gs>
              <a:gs pos="100000">
                <a:schemeClr val="accent2">
                  <a:lumMod val="60000"/>
                  <a:lumOff val="40000"/>
                  <a:alpha val="50000"/>
                </a:schemeClr>
              </a:gs>
            </a:gsLst>
            <a:lin ang="5400000" scaled="0"/>
            <a:tileRect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3" name="Dino">
            <a:extLst>
              <a:ext uri="{FF2B5EF4-FFF2-40B4-BE49-F238E27FC236}">
                <a16:creationId xmlns:a16="http://schemas.microsoft.com/office/drawing/2014/main" id="{C5DAFFBE-5BC9-4599-AF87-6AD46D9EA7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96327"/>
              </a:clrFrom>
              <a:clrTo>
                <a:srgbClr val="99632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12157">
            <a:off x="3716003" y="6329587"/>
            <a:ext cx="1111317" cy="423876"/>
          </a:xfrm>
          <a:prstGeom prst="rect">
            <a:avLst/>
          </a:prstGeom>
        </p:spPr>
      </p:pic>
      <p:sp>
        <p:nvSpPr>
          <p:cNvPr id="114" name="BodenMuster">
            <a:extLst>
              <a:ext uri="{FF2B5EF4-FFF2-40B4-BE49-F238E27FC236}">
                <a16:creationId xmlns:a16="http://schemas.microsoft.com/office/drawing/2014/main" id="{8863CBFF-D6FE-4921-B7EC-DF448A202CCC}"/>
              </a:ext>
            </a:extLst>
          </p:cNvPr>
          <p:cNvSpPr/>
          <p:nvPr/>
        </p:nvSpPr>
        <p:spPr>
          <a:xfrm>
            <a:off x="-100801" y="5874030"/>
            <a:ext cx="12382446" cy="1094917"/>
          </a:xfrm>
          <a:prstGeom prst="rect">
            <a:avLst/>
          </a:prstGeom>
          <a:blipFill dpi="0" rotWithShape="1">
            <a:blip r:embed="rId4">
              <a:alphaModFix amt="2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icnAnforderungen" hidden="1">
            <a:extLst>
              <a:ext uri="{FF2B5EF4-FFF2-40B4-BE49-F238E27FC236}">
                <a16:creationId xmlns:a16="http://schemas.microsoft.com/office/drawing/2014/main" id="{38B7EAE2-2AEA-4AA2-AB22-968C4744C8C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287" y="4794195"/>
            <a:ext cx="498526" cy="539088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13" name="icnDateien">
            <a:extLst>
              <a:ext uri="{FF2B5EF4-FFF2-40B4-BE49-F238E27FC236}">
                <a16:creationId xmlns:a16="http://schemas.microsoft.com/office/drawing/2014/main" id="{C68292AB-5D71-40DA-8EFE-F745649C15B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951" y="2682279"/>
            <a:ext cx="522497" cy="522497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15" name="icnFilter">
            <a:extLst>
              <a:ext uri="{FF2B5EF4-FFF2-40B4-BE49-F238E27FC236}">
                <a16:creationId xmlns:a16="http://schemas.microsoft.com/office/drawing/2014/main" id="{782D1E56-5A7F-48CE-8ABD-B96510F733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546" y="3028200"/>
            <a:ext cx="522497" cy="522497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17" name="icnMeineDaten">
            <a:extLst>
              <a:ext uri="{FF2B5EF4-FFF2-40B4-BE49-F238E27FC236}">
                <a16:creationId xmlns:a16="http://schemas.microsoft.com/office/drawing/2014/main" id="{19DFF55C-5B81-450D-B9C6-0AA093EF56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82" y="3482012"/>
            <a:ext cx="544336" cy="544336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19" name="icnFavoriten">
            <a:extLst>
              <a:ext uri="{FF2B5EF4-FFF2-40B4-BE49-F238E27FC236}">
                <a16:creationId xmlns:a16="http://schemas.microsoft.com/office/drawing/2014/main" id="{8EBF2637-A8FB-42CD-8C41-FD475556BD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513" y="1475183"/>
            <a:ext cx="635535" cy="544336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21" name="icnAnmeldung">
            <a:extLst>
              <a:ext uri="{FF2B5EF4-FFF2-40B4-BE49-F238E27FC236}">
                <a16:creationId xmlns:a16="http://schemas.microsoft.com/office/drawing/2014/main" id="{596AF66B-57C2-43DE-B178-B522FC956F3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118" y="814703"/>
            <a:ext cx="541183" cy="544336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23" name="icnDatenvergleich">
            <a:extLst>
              <a:ext uri="{FF2B5EF4-FFF2-40B4-BE49-F238E27FC236}">
                <a16:creationId xmlns:a16="http://schemas.microsoft.com/office/drawing/2014/main" id="{9D90FBEE-267F-40B0-9348-756F5D5ABD0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C0C0FE"/>
              </a:clrFrom>
              <a:clrTo>
                <a:srgbClr val="C0C0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715" y="2559485"/>
            <a:ext cx="544336" cy="544336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25" name="icnZeiten">
            <a:extLst>
              <a:ext uri="{FF2B5EF4-FFF2-40B4-BE49-F238E27FC236}">
                <a16:creationId xmlns:a16="http://schemas.microsoft.com/office/drawing/2014/main" id="{283952D9-EC65-48E6-9CBF-DB234B70FC5E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254" y="1147935"/>
            <a:ext cx="436010" cy="544336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27" name="icnInformationen">
            <a:extLst>
              <a:ext uri="{FF2B5EF4-FFF2-40B4-BE49-F238E27FC236}">
                <a16:creationId xmlns:a16="http://schemas.microsoft.com/office/drawing/2014/main" id="{3C62F0B8-0A1C-4606-8D5C-75398E42B6A7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086" y="1820115"/>
            <a:ext cx="596772" cy="544336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cxnSp>
        <p:nvCxnSpPr>
          <p:cNvPr id="36" name="linAnmeldung">
            <a:extLst>
              <a:ext uri="{FF2B5EF4-FFF2-40B4-BE49-F238E27FC236}">
                <a16:creationId xmlns:a16="http://schemas.microsoft.com/office/drawing/2014/main" id="{36199BFC-2760-4DF5-9E4C-E3481D5F7CB2}"/>
              </a:ext>
            </a:extLst>
          </p:cNvPr>
          <p:cNvCxnSpPr>
            <a:cxnSpLocks/>
            <a:endCxn id="21" idx="1"/>
          </p:cNvCxnSpPr>
          <p:nvPr/>
        </p:nvCxnSpPr>
        <p:spPr>
          <a:xfrm>
            <a:off x="427270" y="871234"/>
            <a:ext cx="5210848" cy="215637"/>
          </a:xfrm>
          <a:prstGeom prst="bentConnector3">
            <a:avLst>
              <a:gd name="adj1" fmla="val 71021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lblAnmeldung">
            <a:extLst>
              <a:ext uri="{FF2B5EF4-FFF2-40B4-BE49-F238E27FC236}">
                <a16:creationId xmlns:a16="http://schemas.microsoft.com/office/drawing/2014/main" id="{D0148F67-5335-4B28-A2EB-28A1BE169D05}"/>
              </a:ext>
            </a:extLst>
          </p:cNvPr>
          <p:cNvSpPr txBox="1"/>
          <p:nvPr/>
        </p:nvSpPr>
        <p:spPr>
          <a:xfrm>
            <a:off x="328820" y="380668"/>
            <a:ext cx="3278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b="1" dirty="0"/>
              <a:t>Anmeldung</a:t>
            </a:r>
          </a:p>
        </p:txBody>
      </p:sp>
      <p:cxnSp>
        <p:nvCxnSpPr>
          <p:cNvPr id="44" name="linFavoriten">
            <a:extLst>
              <a:ext uri="{FF2B5EF4-FFF2-40B4-BE49-F238E27FC236}">
                <a16:creationId xmlns:a16="http://schemas.microsoft.com/office/drawing/2014/main" id="{D92791AB-9E79-4F7D-8279-287BAAAB675F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427270" y="1739688"/>
            <a:ext cx="4049243" cy="7663"/>
          </a:xfrm>
          <a:prstGeom prst="bentConnector3">
            <a:avLst>
              <a:gd name="adj1" fmla="val 91008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lblFavoriten">
            <a:extLst>
              <a:ext uri="{FF2B5EF4-FFF2-40B4-BE49-F238E27FC236}">
                <a16:creationId xmlns:a16="http://schemas.microsoft.com/office/drawing/2014/main" id="{7B31BFB1-5C7C-4010-97A7-CF2E5E891B70}"/>
              </a:ext>
            </a:extLst>
          </p:cNvPr>
          <p:cNvSpPr txBox="1"/>
          <p:nvPr/>
        </p:nvSpPr>
        <p:spPr>
          <a:xfrm>
            <a:off x="328821" y="1247903"/>
            <a:ext cx="241562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b="1" dirty="0"/>
              <a:t>Favoriten</a:t>
            </a:r>
          </a:p>
        </p:txBody>
      </p:sp>
      <p:cxnSp>
        <p:nvCxnSpPr>
          <p:cNvPr id="46" name="linVergleich">
            <a:extLst>
              <a:ext uri="{FF2B5EF4-FFF2-40B4-BE49-F238E27FC236}">
                <a16:creationId xmlns:a16="http://schemas.microsoft.com/office/drawing/2014/main" id="{8B42C217-DEE5-4775-9921-F6B6933FB202}"/>
              </a:ext>
            </a:extLst>
          </p:cNvPr>
          <p:cNvCxnSpPr>
            <a:cxnSpLocks/>
            <a:endCxn id="34" idx="1"/>
          </p:cNvCxnSpPr>
          <p:nvPr/>
        </p:nvCxnSpPr>
        <p:spPr>
          <a:xfrm flipV="1">
            <a:off x="427270" y="2300345"/>
            <a:ext cx="4976985" cy="296288"/>
          </a:xfrm>
          <a:prstGeom prst="bentConnector3">
            <a:avLst>
              <a:gd name="adj1" fmla="val 72540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lblVergleich">
            <a:extLst>
              <a:ext uri="{FF2B5EF4-FFF2-40B4-BE49-F238E27FC236}">
                <a16:creationId xmlns:a16="http://schemas.microsoft.com/office/drawing/2014/main" id="{E4DFF4BD-C449-459D-9D9F-279A6D732232}"/>
              </a:ext>
            </a:extLst>
          </p:cNvPr>
          <p:cNvSpPr txBox="1"/>
          <p:nvPr/>
        </p:nvSpPr>
        <p:spPr>
          <a:xfrm>
            <a:off x="328821" y="2115138"/>
            <a:ext cx="353789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b="1" dirty="0"/>
              <a:t>Papierkorb</a:t>
            </a:r>
          </a:p>
        </p:txBody>
      </p:sp>
      <p:cxnSp>
        <p:nvCxnSpPr>
          <p:cNvPr id="48" name="linMeineDaten">
            <a:extLst>
              <a:ext uri="{FF2B5EF4-FFF2-40B4-BE49-F238E27FC236}">
                <a16:creationId xmlns:a16="http://schemas.microsoft.com/office/drawing/2014/main" id="{B251F12C-36F1-4828-A9E0-A3CB28D4E863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427270" y="2831653"/>
            <a:ext cx="4141445" cy="632214"/>
          </a:xfrm>
          <a:prstGeom prst="bentConnector3">
            <a:avLst>
              <a:gd name="adj1" fmla="val 87102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lblMeineDaten">
            <a:extLst>
              <a:ext uri="{FF2B5EF4-FFF2-40B4-BE49-F238E27FC236}">
                <a16:creationId xmlns:a16="http://schemas.microsoft.com/office/drawing/2014/main" id="{DDC92647-28AF-4D16-A9D2-216E33473CBB}"/>
              </a:ext>
            </a:extLst>
          </p:cNvPr>
          <p:cNvSpPr txBox="1"/>
          <p:nvPr/>
        </p:nvSpPr>
        <p:spPr>
          <a:xfrm>
            <a:off x="328820" y="2982373"/>
            <a:ext cx="380707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b="1" dirty="0"/>
              <a:t>Datenvergleich</a:t>
            </a:r>
          </a:p>
        </p:txBody>
      </p:sp>
      <p:cxnSp>
        <p:nvCxnSpPr>
          <p:cNvPr id="58" name="linZeiten">
            <a:extLst>
              <a:ext uri="{FF2B5EF4-FFF2-40B4-BE49-F238E27FC236}">
                <a16:creationId xmlns:a16="http://schemas.microsoft.com/office/drawing/2014/main" id="{9E59AB6B-94D8-4D05-9B85-52603107082B}"/>
              </a:ext>
            </a:extLst>
          </p:cNvPr>
          <p:cNvCxnSpPr>
            <a:cxnSpLocks/>
          </p:cNvCxnSpPr>
          <p:nvPr/>
        </p:nvCxnSpPr>
        <p:spPr>
          <a:xfrm rot="10800000" flipV="1">
            <a:off x="7193266" y="862159"/>
            <a:ext cx="4605828" cy="537317"/>
          </a:xfrm>
          <a:prstGeom prst="bentConnector3">
            <a:avLst>
              <a:gd name="adj1" fmla="val 76170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lblZeiten">
            <a:extLst>
              <a:ext uri="{FF2B5EF4-FFF2-40B4-BE49-F238E27FC236}">
                <a16:creationId xmlns:a16="http://schemas.microsoft.com/office/drawing/2014/main" id="{867D216A-7ACD-4ED8-954F-2BE2A3A803D8}"/>
              </a:ext>
            </a:extLst>
          </p:cNvPr>
          <p:cNvSpPr txBox="1"/>
          <p:nvPr/>
        </p:nvSpPr>
        <p:spPr>
          <a:xfrm>
            <a:off x="8642744" y="380668"/>
            <a:ext cx="3278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3200" b="1" dirty="0"/>
              <a:t>Zeiten</a:t>
            </a:r>
          </a:p>
        </p:txBody>
      </p:sp>
      <p:cxnSp>
        <p:nvCxnSpPr>
          <p:cNvPr id="65" name="linInformationen">
            <a:extLst>
              <a:ext uri="{FF2B5EF4-FFF2-40B4-BE49-F238E27FC236}">
                <a16:creationId xmlns:a16="http://schemas.microsoft.com/office/drawing/2014/main" id="{0493D186-3ACD-45F5-9FAB-95998E1882EA}"/>
              </a:ext>
            </a:extLst>
          </p:cNvPr>
          <p:cNvCxnSpPr>
            <a:cxnSpLocks/>
            <a:endCxn id="27" idx="3"/>
          </p:cNvCxnSpPr>
          <p:nvPr/>
        </p:nvCxnSpPr>
        <p:spPr>
          <a:xfrm rot="10800000" flipV="1">
            <a:off x="6929858" y="1727837"/>
            <a:ext cx="4869236" cy="364446"/>
          </a:xfrm>
          <a:prstGeom prst="bentConnector3">
            <a:avLst>
              <a:gd name="adj1" fmla="val 72170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lblInformationen">
            <a:extLst>
              <a:ext uri="{FF2B5EF4-FFF2-40B4-BE49-F238E27FC236}">
                <a16:creationId xmlns:a16="http://schemas.microsoft.com/office/drawing/2014/main" id="{CD0BCA92-EAE9-4764-AB15-57B0CDCAEA2E}"/>
              </a:ext>
            </a:extLst>
          </p:cNvPr>
          <p:cNvSpPr txBox="1"/>
          <p:nvPr/>
        </p:nvSpPr>
        <p:spPr>
          <a:xfrm>
            <a:off x="8642744" y="1247903"/>
            <a:ext cx="3278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3200" b="1" dirty="0"/>
              <a:t>Informationen</a:t>
            </a:r>
          </a:p>
        </p:txBody>
      </p:sp>
      <p:cxnSp>
        <p:nvCxnSpPr>
          <p:cNvPr id="67" name="linDateien">
            <a:extLst>
              <a:ext uri="{FF2B5EF4-FFF2-40B4-BE49-F238E27FC236}">
                <a16:creationId xmlns:a16="http://schemas.microsoft.com/office/drawing/2014/main" id="{3953B4C7-FCC1-49AD-B0C0-4E20395ACEEA}"/>
              </a:ext>
            </a:extLst>
          </p:cNvPr>
          <p:cNvCxnSpPr>
            <a:cxnSpLocks/>
          </p:cNvCxnSpPr>
          <p:nvPr/>
        </p:nvCxnSpPr>
        <p:spPr>
          <a:xfrm rot="10800000" flipV="1">
            <a:off x="7635236" y="2596630"/>
            <a:ext cx="4163859" cy="346897"/>
          </a:xfrm>
          <a:prstGeom prst="bentConnector3">
            <a:avLst>
              <a:gd name="adj1" fmla="val 84618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lblDateien">
            <a:extLst>
              <a:ext uri="{FF2B5EF4-FFF2-40B4-BE49-F238E27FC236}">
                <a16:creationId xmlns:a16="http://schemas.microsoft.com/office/drawing/2014/main" id="{FD4B863F-B80D-43DA-86C4-199ADEA42A22}"/>
              </a:ext>
            </a:extLst>
          </p:cNvPr>
          <p:cNvSpPr txBox="1"/>
          <p:nvPr/>
        </p:nvSpPr>
        <p:spPr>
          <a:xfrm>
            <a:off x="8642744" y="2115138"/>
            <a:ext cx="3278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3200" b="1" dirty="0"/>
              <a:t>Dateien</a:t>
            </a:r>
          </a:p>
        </p:txBody>
      </p:sp>
      <p:cxnSp>
        <p:nvCxnSpPr>
          <p:cNvPr id="69" name="linFilter">
            <a:extLst>
              <a:ext uri="{FF2B5EF4-FFF2-40B4-BE49-F238E27FC236}">
                <a16:creationId xmlns:a16="http://schemas.microsoft.com/office/drawing/2014/main" id="{41DBD3DF-62CE-423D-A5D1-493F833692FE}"/>
              </a:ext>
            </a:extLst>
          </p:cNvPr>
          <p:cNvCxnSpPr>
            <a:cxnSpLocks/>
          </p:cNvCxnSpPr>
          <p:nvPr/>
        </p:nvCxnSpPr>
        <p:spPr>
          <a:xfrm rot="10800000">
            <a:off x="6179302" y="3289448"/>
            <a:ext cx="5619797" cy="174422"/>
          </a:xfrm>
          <a:prstGeom prst="bentConnector3">
            <a:avLst>
              <a:gd name="adj1" fmla="val 62712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lblFilter">
            <a:extLst>
              <a:ext uri="{FF2B5EF4-FFF2-40B4-BE49-F238E27FC236}">
                <a16:creationId xmlns:a16="http://schemas.microsoft.com/office/drawing/2014/main" id="{C742C512-BFF0-4B47-9B62-08BC50818380}"/>
              </a:ext>
            </a:extLst>
          </p:cNvPr>
          <p:cNvSpPr txBox="1"/>
          <p:nvPr/>
        </p:nvSpPr>
        <p:spPr>
          <a:xfrm>
            <a:off x="8642744" y="2982373"/>
            <a:ext cx="3278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3200" b="1" dirty="0"/>
              <a:t>Zentrale Filter</a:t>
            </a:r>
          </a:p>
        </p:txBody>
      </p:sp>
      <p:sp>
        <p:nvSpPr>
          <p:cNvPr id="110" name="lblDaten2">
            <a:extLst>
              <a:ext uri="{FF2B5EF4-FFF2-40B4-BE49-F238E27FC236}">
                <a16:creationId xmlns:a16="http://schemas.microsoft.com/office/drawing/2014/main" id="{F9DBDA15-9355-4ED3-A65D-232EEEFE5C92}"/>
              </a:ext>
            </a:extLst>
          </p:cNvPr>
          <p:cNvSpPr txBox="1"/>
          <p:nvPr/>
        </p:nvSpPr>
        <p:spPr>
          <a:xfrm>
            <a:off x="-105601" y="5722015"/>
            <a:ext cx="123623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Daten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Daten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1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endParaRPr lang="de-DE" sz="11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de-DE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1" name="lblDaten1">
            <a:extLst>
              <a:ext uri="{FF2B5EF4-FFF2-40B4-BE49-F238E27FC236}">
                <a16:creationId xmlns:a16="http://schemas.microsoft.com/office/drawing/2014/main" id="{1C16DC6D-E3EE-4A28-951C-8AAD5F686EE3}"/>
              </a:ext>
            </a:extLst>
          </p:cNvPr>
          <p:cNvSpPr txBox="1"/>
          <p:nvPr/>
        </p:nvSpPr>
        <p:spPr>
          <a:xfrm>
            <a:off x="151019" y="5675848"/>
            <a:ext cx="1236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Daten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Daten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accent6">
                    <a:lumMod val="75000"/>
                  </a:schemeClr>
                </a:solidFill>
              </a:rPr>
              <a:t>Daten</a:t>
            </a:r>
            <a:endParaRPr lang="de-DE" sz="14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de-DE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4" name="icnFilter">
            <a:extLst>
              <a:ext uri="{FF2B5EF4-FFF2-40B4-BE49-F238E27FC236}">
                <a16:creationId xmlns:a16="http://schemas.microsoft.com/office/drawing/2014/main" id="{B3474291-01B1-43DE-A25E-E56CF1F3192A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4255" y="2039096"/>
            <a:ext cx="522497" cy="522497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cxnSp>
        <p:nvCxnSpPr>
          <p:cNvPr id="35" name="linMeineDaten">
            <a:extLst>
              <a:ext uri="{FF2B5EF4-FFF2-40B4-BE49-F238E27FC236}">
                <a16:creationId xmlns:a16="http://schemas.microsoft.com/office/drawing/2014/main" id="{7DE0E795-3E1B-4629-8D77-E267A85E095F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427270" y="3754180"/>
            <a:ext cx="4666512" cy="662304"/>
          </a:xfrm>
          <a:prstGeom prst="bentConnector3">
            <a:avLst>
              <a:gd name="adj1" fmla="val 77069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lblMeineDaten">
            <a:extLst>
              <a:ext uri="{FF2B5EF4-FFF2-40B4-BE49-F238E27FC236}">
                <a16:creationId xmlns:a16="http://schemas.microsoft.com/office/drawing/2014/main" id="{0686A191-9D25-4431-A537-398E0239F139}"/>
              </a:ext>
            </a:extLst>
          </p:cNvPr>
          <p:cNvSpPr txBox="1"/>
          <p:nvPr/>
        </p:nvSpPr>
        <p:spPr>
          <a:xfrm>
            <a:off x="328821" y="3934990"/>
            <a:ext cx="349070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b="1" dirty="0"/>
              <a:t>Meine Daten</a:t>
            </a:r>
          </a:p>
        </p:txBody>
      </p:sp>
      <p:cxnSp>
        <p:nvCxnSpPr>
          <p:cNvPr id="41" name="linRechte">
            <a:extLst>
              <a:ext uri="{FF2B5EF4-FFF2-40B4-BE49-F238E27FC236}">
                <a16:creationId xmlns:a16="http://schemas.microsoft.com/office/drawing/2014/main" id="{4459404A-1724-471F-A8D3-7054FC7D48A1}"/>
              </a:ext>
            </a:extLst>
          </p:cNvPr>
          <p:cNvCxnSpPr>
            <a:cxnSpLocks/>
            <a:endCxn id="42" idx="3"/>
          </p:cNvCxnSpPr>
          <p:nvPr/>
        </p:nvCxnSpPr>
        <p:spPr>
          <a:xfrm rot="10800000">
            <a:off x="6930724" y="4062021"/>
            <a:ext cx="4868377" cy="354469"/>
          </a:xfrm>
          <a:prstGeom prst="bentConnector3">
            <a:avLst>
              <a:gd name="adj1" fmla="val 72281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icnRechte">
            <a:extLst>
              <a:ext uri="{FF2B5EF4-FFF2-40B4-BE49-F238E27FC236}">
                <a16:creationId xmlns:a16="http://schemas.microsoft.com/office/drawing/2014/main" id="{9C541315-2CD6-44E0-BDB9-B5937FC1A49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7198" y="3789852"/>
            <a:ext cx="543525" cy="544336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sp>
        <p:nvSpPr>
          <p:cNvPr id="40" name="lblRechte">
            <a:extLst>
              <a:ext uri="{FF2B5EF4-FFF2-40B4-BE49-F238E27FC236}">
                <a16:creationId xmlns:a16="http://schemas.microsoft.com/office/drawing/2014/main" id="{017E943A-0F78-4FB2-B3B9-2974DE33E1B7}"/>
              </a:ext>
            </a:extLst>
          </p:cNvPr>
          <p:cNvSpPr txBox="1"/>
          <p:nvPr/>
        </p:nvSpPr>
        <p:spPr>
          <a:xfrm>
            <a:off x="8642744" y="3932211"/>
            <a:ext cx="3278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3200" b="1" dirty="0"/>
              <a:t>Rechtesystem</a:t>
            </a:r>
          </a:p>
        </p:txBody>
      </p:sp>
      <p:pic>
        <p:nvPicPr>
          <p:cNvPr id="50" name="icnStruktur">
            <a:extLst>
              <a:ext uri="{FF2B5EF4-FFF2-40B4-BE49-F238E27FC236}">
                <a16:creationId xmlns:a16="http://schemas.microsoft.com/office/drawing/2014/main" id="{60A27EC3-774F-42DC-B64F-90E07307A644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4236" y="5141357"/>
            <a:ext cx="543525" cy="458483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cxnSp>
        <p:nvCxnSpPr>
          <p:cNvPr id="54" name="linQuicksteps">
            <a:extLst>
              <a:ext uri="{FF2B5EF4-FFF2-40B4-BE49-F238E27FC236}">
                <a16:creationId xmlns:a16="http://schemas.microsoft.com/office/drawing/2014/main" id="{FAF31E2D-8AA3-46B1-8BEE-FA05483D7739}"/>
              </a:ext>
            </a:extLst>
          </p:cNvPr>
          <p:cNvCxnSpPr>
            <a:cxnSpLocks/>
          </p:cNvCxnSpPr>
          <p:nvPr/>
        </p:nvCxnSpPr>
        <p:spPr>
          <a:xfrm>
            <a:off x="427270" y="5291772"/>
            <a:ext cx="3461010" cy="818225"/>
          </a:xfrm>
          <a:prstGeom prst="bentConnector3">
            <a:avLst>
              <a:gd name="adj1" fmla="val 103666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cnQuicksteps">
            <a:extLst>
              <a:ext uri="{FF2B5EF4-FFF2-40B4-BE49-F238E27FC236}">
                <a16:creationId xmlns:a16="http://schemas.microsoft.com/office/drawing/2014/main" id="{9F5B3380-AC29-467F-B428-C43040DA0CF3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9435" y="6008375"/>
            <a:ext cx="203246" cy="203246"/>
          </a:xfrm>
          <a:prstGeom prst="rect">
            <a:avLst/>
          </a:prstGeom>
        </p:spPr>
      </p:pic>
      <p:sp>
        <p:nvSpPr>
          <p:cNvPr id="55" name="lblDatenstruktur">
            <a:extLst>
              <a:ext uri="{FF2B5EF4-FFF2-40B4-BE49-F238E27FC236}">
                <a16:creationId xmlns:a16="http://schemas.microsoft.com/office/drawing/2014/main" id="{9F723158-6E6D-4484-B242-F71072632EEB}"/>
              </a:ext>
            </a:extLst>
          </p:cNvPr>
          <p:cNvSpPr txBox="1"/>
          <p:nvPr/>
        </p:nvSpPr>
        <p:spPr>
          <a:xfrm>
            <a:off x="8642744" y="4797402"/>
            <a:ext cx="3278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3200" b="1" dirty="0"/>
              <a:t>Datenstruktur</a:t>
            </a:r>
          </a:p>
        </p:txBody>
      </p:sp>
      <p:cxnSp>
        <p:nvCxnSpPr>
          <p:cNvPr id="56" name="linDatenstruktur">
            <a:extLst>
              <a:ext uri="{FF2B5EF4-FFF2-40B4-BE49-F238E27FC236}">
                <a16:creationId xmlns:a16="http://schemas.microsoft.com/office/drawing/2014/main" id="{E3F4F6D6-FCBC-4708-B45F-603ECD3FBF36}"/>
              </a:ext>
            </a:extLst>
          </p:cNvPr>
          <p:cNvCxnSpPr>
            <a:cxnSpLocks/>
            <a:endCxn id="50" idx="3"/>
          </p:cNvCxnSpPr>
          <p:nvPr/>
        </p:nvCxnSpPr>
        <p:spPr>
          <a:xfrm rot="10800000" flipV="1">
            <a:off x="6367762" y="5267021"/>
            <a:ext cx="5431343" cy="103577"/>
          </a:xfrm>
          <a:prstGeom prst="bentConnector3">
            <a:avLst>
              <a:gd name="adj1" fmla="val 64756"/>
            </a:avLst>
          </a:prstGeom>
          <a:ln w="44450">
            <a:solidFill>
              <a:schemeClr val="accent1">
                <a:lumMod val="40000"/>
                <a:lumOff val="6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lblQuicksteps">
            <a:extLst>
              <a:ext uri="{FF2B5EF4-FFF2-40B4-BE49-F238E27FC236}">
                <a16:creationId xmlns:a16="http://schemas.microsoft.com/office/drawing/2014/main" id="{89ED74BC-7086-4829-BE48-1BE0BEB2D4F7}"/>
              </a:ext>
            </a:extLst>
          </p:cNvPr>
          <p:cNvSpPr txBox="1"/>
          <p:nvPr/>
        </p:nvSpPr>
        <p:spPr>
          <a:xfrm>
            <a:off x="328821" y="4801490"/>
            <a:ext cx="399823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b="1" dirty="0"/>
              <a:t>Inspektor</a:t>
            </a:r>
          </a:p>
        </p:txBody>
      </p:sp>
    </p:spTree>
    <p:extLst>
      <p:ext uri="{BB962C8B-B14F-4D97-AF65-F5344CB8AC3E}">
        <p14:creationId xmlns:p14="http://schemas.microsoft.com/office/powerpoint/2010/main" val="106428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4" grpId="0" animBg="1"/>
      <p:bldP spid="39" grpId="0"/>
      <p:bldP spid="45" grpId="0"/>
      <p:bldP spid="47" grpId="0"/>
      <p:bldP spid="49" grpId="0"/>
      <p:bldP spid="59" grpId="0"/>
      <p:bldP spid="66" grpId="0"/>
      <p:bldP spid="68" grpId="0"/>
      <p:bldP spid="70" grpId="0"/>
      <p:bldP spid="110" grpId="0"/>
      <p:bldP spid="111" grpId="0"/>
      <p:bldP spid="37" grpId="0"/>
      <p:bldP spid="40" grpId="0"/>
      <p:bldP spid="55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341953E-4811-4617-BA7C-D4BDACE2B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Datenstruktur</a:t>
            </a:r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90AAF232-00E6-4990-A06D-251D3227116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5" b="-1745"/>
          <a:stretch/>
        </p:blipFill>
        <p:spPr/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DF18002-380F-6313-B8F8-5C732D9267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994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50E9B47B-1243-451C-9EF1-5EADC4D9D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Datenmodell für Bauprojekte</a:t>
            </a:r>
          </a:p>
        </p:txBody>
      </p:sp>
      <p:pic>
        <p:nvPicPr>
          <p:cNvPr id="4" name="!!!Datenmodell" descr="Ein Bild, das Text, Karte, drinnen, elektronisch enthält.&#10;&#10;Automatisch generierte Beschreibung">
            <a:extLst>
              <a:ext uri="{FF2B5EF4-FFF2-40B4-BE49-F238E27FC236}">
                <a16:creationId xmlns:a16="http://schemas.microsoft.com/office/drawing/2014/main" id="{872D27AC-374C-2862-D6AD-671F2A238E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BEFF2"/>
              </a:clrFrom>
              <a:clrTo>
                <a:srgbClr val="EBEF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87"/>
          <a:stretch/>
        </p:blipFill>
        <p:spPr>
          <a:xfrm>
            <a:off x="1131216" y="1007261"/>
            <a:ext cx="9172281" cy="5602004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0BC5BB6E-D578-CC6E-0B64-2DDA1F2BA0C9}"/>
              </a:ext>
            </a:extLst>
          </p:cNvPr>
          <p:cNvSpPr/>
          <p:nvPr/>
        </p:nvSpPr>
        <p:spPr>
          <a:xfrm>
            <a:off x="7546109" y="2222899"/>
            <a:ext cx="1136072" cy="387927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Personen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18DA54D-F2C1-BB87-009E-617B0CE87C41}"/>
              </a:ext>
            </a:extLst>
          </p:cNvPr>
          <p:cNvSpPr/>
          <p:nvPr/>
        </p:nvSpPr>
        <p:spPr>
          <a:xfrm>
            <a:off x="8986981" y="2721660"/>
            <a:ext cx="1713583" cy="388800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>
                <a:latin typeface="+mj-lt"/>
              </a:rPr>
              <a:t>Benutzer:innen</a:t>
            </a:r>
            <a:endParaRPr lang="de-DE" sz="2000" b="1" dirty="0">
              <a:latin typeface="+mj-lt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76EFD89-C834-16B7-73BC-3EFF036279D0}"/>
              </a:ext>
            </a:extLst>
          </p:cNvPr>
          <p:cNvSpPr/>
          <p:nvPr/>
        </p:nvSpPr>
        <p:spPr>
          <a:xfrm>
            <a:off x="4424217" y="2222898"/>
            <a:ext cx="895928" cy="387927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Firmen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358E273-488F-8AB7-6D58-4E359D7D5EE6}"/>
              </a:ext>
            </a:extLst>
          </p:cNvPr>
          <p:cNvSpPr/>
          <p:nvPr/>
        </p:nvSpPr>
        <p:spPr>
          <a:xfrm>
            <a:off x="1131216" y="1440654"/>
            <a:ext cx="1048566" cy="387927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Projekte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2A6E322-3D43-1BA5-F329-EA38104B3295}"/>
              </a:ext>
            </a:extLst>
          </p:cNvPr>
          <p:cNvSpPr/>
          <p:nvPr/>
        </p:nvSpPr>
        <p:spPr>
          <a:xfrm>
            <a:off x="2623127" y="3010837"/>
            <a:ext cx="1200728" cy="683709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Projekt- beteiligte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94C73340-552B-3EF1-5E2D-6BAB57B4CA31}"/>
              </a:ext>
            </a:extLst>
          </p:cNvPr>
          <p:cNvSpPr/>
          <p:nvPr/>
        </p:nvSpPr>
        <p:spPr>
          <a:xfrm>
            <a:off x="4461162" y="4416081"/>
            <a:ext cx="1080656" cy="387927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Stunden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5C6F763-BDA4-BB66-38F8-6089E2F704DE}"/>
              </a:ext>
            </a:extLst>
          </p:cNvPr>
          <p:cNvSpPr/>
          <p:nvPr/>
        </p:nvSpPr>
        <p:spPr>
          <a:xfrm>
            <a:off x="5541819" y="2916497"/>
            <a:ext cx="2004290" cy="387927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Kommunikationen</a:t>
            </a:r>
          </a:p>
        </p:txBody>
      </p:sp>
      <p:cxnSp>
        <p:nvCxnSpPr>
          <p:cNvPr id="13" name="linZentraleFilter">
            <a:extLst>
              <a:ext uri="{FF2B5EF4-FFF2-40B4-BE49-F238E27FC236}">
                <a16:creationId xmlns:a16="http://schemas.microsoft.com/office/drawing/2014/main" id="{001875A3-AA40-8AA3-8F91-E86F38356A4D}"/>
              </a:ext>
            </a:extLst>
          </p:cNvPr>
          <p:cNvCxnSpPr>
            <a:cxnSpLocks/>
            <a:stCxn id="6" idx="0"/>
            <a:endCxn id="5" idx="3"/>
          </p:cNvCxnSpPr>
          <p:nvPr/>
        </p:nvCxnSpPr>
        <p:spPr>
          <a:xfrm flipH="1" flipV="1">
            <a:off x="8682181" y="2416863"/>
            <a:ext cx="1161592" cy="304797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linZentraleFilter">
            <a:extLst>
              <a:ext uri="{FF2B5EF4-FFF2-40B4-BE49-F238E27FC236}">
                <a16:creationId xmlns:a16="http://schemas.microsoft.com/office/drawing/2014/main" id="{54FEF3D7-6B19-D2AC-180A-A5A9681B9494}"/>
              </a:ext>
            </a:extLst>
          </p:cNvPr>
          <p:cNvCxnSpPr>
            <a:cxnSpLocks/>
            <a:stCxn id="12" idx="0"/>
            <a:endCxn id="5" idx="1"/>
          </p:cNvCxnSpPr>
          <p:nvPr/>
        </p:nvCxnSpPr>
        <p:spPr>
          <a:xfrm flipV="1">
            <a:off x="6543964" y="2416863"/>
            <a:ext cx="1002145" cy="499634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nZentraleFilter">
            <a:extLst>
              <a:ext uri="{FF2B5EF4-FFF2-40B4-BE49-F238E27FC236}">
                <a16:creationId xmlns:a16="http://schemas.microsoft.com/office/drawing/2014/main" id="{0BB4BE7A-25FC-41C9-6AFA-F1C87C5B0E6A}"/>
              </a:ext>
            </a:extLst>
          </p:cNvPr>
          <p:cNvCxnSpPr>
            <a:cxnSpLocks/>
            <a:stCxn id="12" idx="0"/>
            <a:endCxn id="7" idx="3"/>
          </p:cNvCxnSpPr>
          <p:nvPr/>
        </p:nvCxnSpPr>
        <p:spPr>
          <a:xfrm flipH="1" flipV="1">
            <a:off x="5320145" y="2416862"/>
            <a:ext cx="1223819" cy="499635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nZentraleFilter">
            <a:extLst>
              <a:ext uri="{FF2B5EF4-FFF2-40B4-BE49-F238E27FC236}">
                <a16:creationId xmlns:a16="http://schemas.microsoft.com/office/drawing/2014/main" id="{DCD2390C-1DF7-1E08-755B-C4FBDD1ACE39}"/>
              </a:ext>
            </a:extLst>
          </p:cNvPr>
          <p:cNvCxnSpPr>
            <a:cxnSpLocks/>
            <a:stCxn id="10" idx="0"/>
            <a:endCxn id="7" idx="1"/>
          </p:cNvCxnSpPr>
          <p:nvPr/>
        </p:nvCxnSpPr>
        <p:spPr>
          <a:xfrm flipV="1">
            <a:off x="3223491" y="2416862"/>
            <a:ext cx="1200726" cy="593975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linZentraleFilter">
            <a:extLst>
              <a:ext uri="{FF2B5EF4-FFF2-40B4-BE49-F238E27FC236}">
                <a16:creationId xmlns:a16="http://schemas.microsoft.com/office/drawing/2014/main" id="{3C2C84E7-0BB2-5587-A835-58C3A9156DE4}"/>
              </a:ext>
            </a:extLst>
          </p:cNvPr>
          <p:cNvCxnSpPr>
            <a:cxnSpLocks/>
            <a:stCxn id="10" idx="0"/>
            <a:endCxn id="8" idx="3"/>
          </p:cNvCxnSpPr>
          <p:nvPr/>
        </p:nvCxnSpPr>
        <p:spPr>
          <a:xfrm flipH="1" flipV="1">
            <a:off x="2179782" y="1634618"/>
            <a:ext cx="1043709" cy="1376219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linZentraleFilter">
            <a:extLst>
              <a:ext uri="{FF2B5EF4-FFF2-40B4-BE49-F238E27FC236}">
                <a16:creationId xmlns:a16="http://schemas.microsoft.com/office/drawing/2014/main" id="{0F24DFA9-4D0B-156B-E184-B3A33C6047E7}"/>
              </a:ext>
            </a:extLst>
          </p:cNvPr>
          <p:cNvCxnSpPr>
            <a:cxnSpLocks/>
            <a:stCxn id="11" idx="0"/>
            <a:endCxn id="10" idx="3"/>
          </p:cNvCxnSpPr>
          <p:nvPr/>
        </p:nvCxnSpPr>
        <p:spPr>
          <a:xfrm flipH="1" flipV="1">
            <a:off x="3823855" y="3352692"/>
            <a:ext cx="1177635" cy="1063389"/>
          </a:xfrm>
          <a:prstGeom prst="line">
            <a:avLst/>
          </a:prstGeom>
          <a:ln w="76200" cap="rnd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hteck 43">
            <a:extLst>
              <a:ext uri="{FF2B5EF4-FFF2-40B4-BE49-F238E27FC236}">
                <a16:creationId xmlns:a16="http://schemas.microsoft.com/office/drawing/2014/main" id="{D812F883-C3FA-937B-0E75-507B0D600ECF}"/>
              </a:ext>
            </a:extLst>
          </p:cNvPr>
          <p:cNvSpPr/>
          <p:nvPr/>
        </p:nvSpPr>
        <p:spPr>
          <a:xfrm>
            <a:off x="6470072" y="5462812"/>
            <a:ext cx="1002146" cy="387927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Tickets</a:t>
            </a:r>
          </a:p>
        </p:txBody>
      </p:sp>
      <p:cxnSp>
        <p:nvCxnSpPr>
          <p:cNvPr id="45" name="linZentraleFilter">
            <a:extLst>
              <a:ext uri="{FF2B5EF4-FFF2-40B4-BE49-F238E27FC236}">
                <a16:creationId xmlns:a16="http://schemas.microsoft.com/office/drawing/2014/main" id="{1430D349-0E0C-346F-15E1-BF8691132E05}"/>
              </a:ext>
            </a:extLst>
          </p:cNvPr>
          <p:cNvCxnSpPr>
            <a:cxnSpLocks/>
            <a:stCxn id="44" idx="0"/>
            <a:endCxn id="8" idx="3"/>
          </p:cNvCxnSpPr>
          <p:nvPr/>
        </p:nvCxnSpPr>
        <p:spPr>
          <a:xfrm flipH="1" flipV="1">
            <a:off x="2179782" y="1634618"/>
            <a:ext cx="4791363" cy="3828194"/>
          </a:xfrm>
          <a:prstGeom prst="line">
            <a:avLst/>
          </a:prstGeom>
          <a:ln w="76200" cap="rnd">
            <a:solidFill>
              <a:srgbClr val="54823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linZentraleFilter">
            <a:extLst>
              <a:ext uri="{FF2B5EF4-FFF2-40B4-BE49-F238E27FC236}">
                <a16:creationId xmlns:a16="http://schemas.microsoft.com/office/drawing/2014/main" id="{A05E5103-1731-1F3D-8A8F-E360A74DD7E9}"/>
              </a:ext>
            </a:extLst>
          </p:cNvPr>
          <p:cNvCxnSpPr>
            <a:cxnSpLocks/>
            <a:stCxn id="44" idx="0"/>
            <a:endCxn id="7" idx="2"/>
          </p:cNvCxnSpPr>
          <p:nvPr/>
        </p:nvCxnSpPr>
        <p:spPr>
          <a:xfrm flipH="1" flipV="1">
            <a:off x="4872181" y="2610825"/>
            <a:ext cx="2098964" cy="2851987"/>
          </a:xfrm>
          <a:prstGeom prst="line">
            <a:avLst/>
          </a:prstGeom>
          <a:ln w="76200" cap="rnd">
            <a:solidFill>
              <a:srgbClr val="54823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linZentraleFilter">
            <a:extLst>
              <a:ext uri="{FF2B5EF4-FFF2-40B4-BE49-F238E27FC236}">
                <a16:creationId xmlns:a16="http://schemas.microsoft.com/office/drawing/2014/main" id="{4E9D683C-1F22-BF14-D0A6-F1A24A70AD5B}"/>
              </a:ext>
            </a:extLst>
          </p:cNvPr>
          <p:cNvCxnSpPr>
            <a:cxnSpLocks/>
            <a:stCxn id="44" idx="0"/>
            <a:endCxn id="6" idx="2"/>
          </p:cNvCxnSpPr>
          <p:nvPr/>
        </p:nvCxnSpPr>
        <p:spPr>
          <a:xfrm flipV="1">
            <a:off x="6971145" y="3110460"/>
            <a:ext cx="2872628" cy="2352352"/>
          </a:xfrm>
          <a:prstGeom prst="line">
            <a:avLst/>
          </a:prstGeom>
          <a:ln w="76200" cap="rnd">
            <a:solidFill>
              <a:srgbClr val="54823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397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50E9B47B-1243-451C-9EF1-5EADC4D9D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Datenmodell für Bauprojekte</a:t>
            </a:r>
          </a:p>
        </p:txBody>
      </p:sp>
      <p:pic>
        <p:nvPicPr>
          <p:cNvPr id="4" name="!!!Datenmodell" descr="Ein Bild, das Text, Karte, drinnen, elektronisch enthält.&#10;&#10;Automatisch generierte Beschreibung">
            <a:extLst>
              <a:ext uri="{FF2B5EF4-FFF2-40B4-BE49-F238E27FC236}">
                <a16:creationId xmlns:a16="http://schemas.microsoft.com/office/drawing/2014/main" id="{872D27AC-374C-2862-D6AD-671F2A238E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EFF2"/>
              </a:clrFrom>
              <a:clrTo>
                <a:srgbClr val="EBEF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35" y="1657928"/>
            <a:ext cx="10855530" cy="424410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0AF6E4D6-40CB-350B-80FF-ED019FC620E7}"/>
              </a:ext>
            </a:extLst>
          </p:cNvPr>
          <p:cNvSpPr/>
          <p:nvPr/>
        </p:nvSpPr>
        <p:spPr>
          <a:xfrm>
            <a:off x="7786255" y="1977638"/>
            <a:ext cx="1798900" cy="387927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Rollen = Rechte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6DE0DBC-0631-D819-B2F8-5F9F459128E5}"/>
              </a:ext>
            </a:extLst>
          </p:cNvPr>
          <p:cNvSpPr/>
          <p:nvPr/>
        </p:nvSpPr>
        <p:spPr>
          <a:xfrm>
            <a:off x="9347200" y="3902627"/>
            <a:ext cx="1227798" cy="387927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Favoriten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A80E738-2ECD-711F-9F2E-DE4020DCDFFA}"/>
              </a:ext>
            </a:extLst>
          </p:cNvPr>
          <p:cNvSpPr/>
          <p:nvPr/>
        </p:nvSpPr>
        <p:spPr>
          <a:xfrm>
            <a:off x="8134408" y="3779982"/>
            <a:ext cx="1102593" cy="622927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Standard-werte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B18C2BD-1F76-60BF-AD46-BAFFB6878957}"/>
              </a:ext>
            </a:extLst>
          </p:cNvPr>
          <p:cNvSpPr/>
          <p:nvPr/>
        </p:nvSpPr>
        <p:spPr>
          <a:xfrm>
            <a:off x="10464799" y="4888608"/>
            <a:ext cx="1102593" cy="622927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Standard-werte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7E91F45-A5FB-8DA1-E76F-D17B9919A954}"/>
              </a:ext>
            </a:extLst>
          </p:cNvPr>
          <p:cNvSpPr/>
          <p:nvPr/>
        </p:nvSpPr>
        <p:spPr>
          <a:xfrm>
            <a:off x="8274775" y="4958509"/>
            <a:ext cx="821858" cy="387927"/>
          </a:xfrm>
          <a:prstGeom prst="rect">
            <a:avLst/>
          </a:prstGeom>
          <a:solidFill>
            <a:srgbClr val="6A310A"/>
          </a:solidFill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Filter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BC83558-2362-585C-2B7F-D74ECFA25CBB}"/>
              </a:ext>
            </a:extLst>
          </p:cNvPr>
          <p:cNvSpPr/>
          <p:nvPr/>
        </p:nvSpPr>
        <p:spPr>
          <a:xfrm>
            <a:off x="9374908" y="4888608"/>
            <a:ext cx="914630" cy="622927"/>
          </a:xfrm>
          <a:prstGeom prst="rect">
            <a:avLst/>
          </a:prstGeom>
          <a:solidFill>
            <a:schemeClr val="accent3">
              <a:lumMod val="50000"/>
            </a:schemeClr>
          </a:solidFill>
          <a:effectLst>
            <a:outerShdw blurRad="152400" dist="1397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latin typeface="+mj-lt"/>
              </a:rPr>
              <a:t>Nach-richten</a:t>
            </a:r>
          </a:p>
        </p:txBody>
      </p:sp>
    </p:spTree>
    <p:extLst>
      <p:ext uri="{BB962C8B-B14F-4D97-AF65-F5344CB8AC3E}">
        <p14:creationId xmlns:p14="http://schemas.microsoft.com/office/powerpoint/2010/main" val="3540675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Anmeldung</a:t>
            </a:r>
          </a:p>
        </p:txBody>
      </p:sp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6F1E1255-5ABB-46CD-9996-B9D52A2329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08" r="-7608"/>
          <a:stretch/>
        </p:blipFill>
        <p:spPr/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4D9BB69-ABC6-3740-5409-48A96FC93A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2579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727D2D7-25A3-41EB-8181-899CD83439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Automatische Erkennung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Anmeldung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035454" y="1923009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Vertretung</a:t>
            </a:r>
          </a:p>
        </p:txBody>
      </p:sp>
      <p:sp>
        <p:nvSpPr>
          <p:cNvPr id="19" name="Textplatzhalter 12">
            <a:extLst>
              <a:ext uri="{FF2B5EF4-FFF2-40B4-BE49-F238E27FC236}">
                <a16:creationId xmlns:a16="http://schemas.microsoft.com/office/drawing/2014/main" id="{75156EB9-7006-4F7B-8E6C-41A55D845A55}"/>
              </a:ext>
            </a:extLst>
          </p:cNvPr>
          <p:cNvSpPr txBox="1">
            <a:spLocks/>
          </p:cNvSpPr>
          <p:nvPr/>
        </p:nvSpPr>
        <p:spPr>
          <a:xfrm>
            <a:off x="1693718" y="2637817"/>
            <a:ext cx="435133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Urlaub (geplant)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088" y="1328568"/>
            <a:ext cx="1216884" cy="375846"/>
          </a:xfrm>
          <a:prstGeom prst="bentConnector3">
            <a:avLst>
              <a:gd name="adj1" fmla="val 102600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Verbinder: gewinkelt 25">
            <a:extLst>
              <a:ext uri="{FF2B5EF4-FFF2-40B4-BE49-F238E27FC236}">
                <a16:creationId xmlns:a16="http://schemas.microsoft.com/office/drawing/2014/main" id="{607D0AA8-6E26-4ED6-8646-941B013E1DAF}"/>
              </a:ext>
            </a:extLst>
          </p:cNvPr>
          <p:cNvCxnSpPr>
            <a:cxnSpLocks/>
          </p:cNvCxnSpPr>
          <p:nvPr/>
        </p:nvCxnSpPr>
        <p:spPr>
          <a:xfrm>
            <a:off x="1181101" y="2391890"/>
            <a:ext cx="413009" cy="400783"/>
          </a:xfrm>
          <a:prstGeom prst="bentConnector3">
            <a:avLst>
              <a:gd name="adj1" fmla="val -737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platzhalter 12">
            <a:extLst>
              <a:ext uri="{FF2B5EF4-FFF2-40B4-BE49-F238E27FC236}">
                <a16:creationId xmlns:a16="http://schemas.microsoft.com/office/drawing/2014/main" id="{F29CC0C4-FAE1-449B-B2D6-CBEBF7A3B2FD}"/>
              </a:ext>
            </a:extLst>
          </p:cNvPr>
          <p:cNvSpPr txBox="1">
            <a:spLocks/>
          </p:cNvSpPr>
          <p:nvPr/>
        </p:nvSpPr>
        <p:spPr>
          <a:xfrm>
            <a:off x="1654060" y="5543202"/>
            <a:ext cx="413090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Test für Admin</a:t>
            </a:r>
          </a:p>
        </p:txBody>
      </p:sp>
      <p:sp>
        <p:nvSpPr>
          <p:cNvPr id="39" name="Textplatzhalter 12">
            <a:extLst>
              <a:ext uri="{FF2B5EF4-FFF2-40B4-BE49-F238E27FC236}">
                <a16:creationId xmlns:a16="http://schemas.microsoft.com/office/drawing/2014/main" id="{9327EE12-94AF-4425-BBBE-BC177563C9B0}"/>
              </a:ext>
            </a:extLst>
          </p:cNvPr>
          <p:cNvSpPr txBox="1">
            <a:spLocks/>
          </p:cNvSpPr>
          <p:nvPr/>
        </p:nvSpPr>
        <p:spPr>
          <a:xfrm>
            <a:off x="1693718" y="3360342"/>
            <a:ext cx="741980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Krankheit (überraschend)</a:t>
            </a:r>
          </a:p>
        </p:txBody>
      </p:sp>
      <p:cxnSp>
        <p:nvCxnSpPr>
          <p:cNvPr id="41" name="Verbinder: gewinkelt 40">
            <a:extLst>
              <a:ext uri="{FF2B5EF4-FFF2-40B4-BE49-F238E27FC236}">
                <a16:creationId xmlns:a16="http://schemas.microsoft.com/office/drawing/2014/main" id="{1F3BB451-03AF-472F-B25A-8CE3134FB0BE}"/>
              </a:ext>
            </a:extLst>
          </p:cNvPr>
          <p:cNvCxnSpPr>
            <a:cxnSpLocks/>
          </p:cNvCxnSpPr>
          <p:nvPr/>
        </p:nvCxnSpPr>
        <p:spPr>
          <a:xfrm rot="16200000" flipH="1">
            <a:off x="802416" y="2770570"/>
            <a:ext cx="1170375" cy="413012"/>
          </a:xfrm>
          <a:prstGeom prst="bentConnector3">
            <a:avLst>
              <a:gd name="adj1" fmla="val 102086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Verbinder: gewinkelt 41">
            <a:extLst>
              <a:ext uri="{FF2B5EF4-FFF2-40B4-BE49-F238E27FC236}">
                <a16:creationId xmlns:a16="http://schemas.microsoft.com/office/drawing/2014/main" id="{53756210-84DA-445B-A61A-4D2AEDFBFEA9}"/>
              </a:ext>
            </a:extLst>
          </p:cNvPr>
          <p:cNvCxnSpPr>
            <a:cxnSpLocks/>
          </p:cNvCxnSpPr>
          <p:nvPr/>
        </p:nvCxnSpPr>
        <p:spPr>
          <a:xfrm rot="16200000" flipH="1">
            <a:off x="-313730" y="3844324"/>
            <a:ext cx="3462613" cy="472964"/>
          </a:xfrm>
          <a:prstGeom prst="bentConnector3">
            <a:avLst>
              <a:gd name="adj1" fmla="val 100615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2126F8B-7B7A-8C8C-4C18-8ABE6CFE97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  <p:sp>
        <p:nvSpPr>
          <p:cNvPr id="2" name="Textplatzhalter 12">
            <a:extLst>
              <a:ext uri="{FF2B5EF4-FFF2-40B4-BE49-F238E27FC236}">
                <a16:creationId xmlns:a16="http://schemas.microsoft.com/office/drawing/2014/main" id="{0F6F776F-F14A-7B4D-0D74-7EE3B16B59F0}"/>
              </a:ext>
            </a:extLst>
          </p:cNvPr>
          <p:cNvSpPr txBox="1">
            <a:spLocks/>
          </p:cNvSpPr>
          <p:nvPr/>
        </p:nvSpPr>
        <p:spPr>
          <a:xfrm>
            <a:off x="1693718" y="4069351"/>
            <a:ext cx="741980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Auswahl aus Abteilung</a:t>
            </a:r>
          </a:p>
        </p:txBody>
      </p:sp>
      <p:cxnSp>
        <p:nvCxnSpPr>
          <p:cNvPr id="4" name="Verbinder: gewinkelt 3">
            <a:extLst>
              <a:ext uri="{FF2B5EF4-FFF2-40B4-BE49-F238E27FC236}">
                <a16:creationId xmlns:a16="http://schemas.microsoft.com/office/drawing/2014/main" id="{6202FEC5-5280-84E8-E2E7-DB05260EAC94}"/>
              </a:ext>
            </a:extLst>
          </p:cNvPr>
          <p:cNvCxnSpPr>
            <a:cxnSpLocks/>
          </p:cNvCxnSpPr>
          <p:nvPr/>
        </p:nvCxnSpPr>
        <p:spPr>
          <a:xfrm rot="16200000" flipH="1">
            <a:off x="447915" y="3125075"/>
            <a:ext cx="1879377" cy="413009"/>
          </a:xfrm>
          <a:prstGeom prst="bentConnector3">
            <a:avLst>
              <a:gd name="adj1" fmla="val 99161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platzhalter 12">
            <a:extLst>
              <a:ext uri="{FF2B5EF4-FFF2-40B4-BE49-F238E27FC236}">
                <a16:creationId xmlns:a16="http://schemas.microsoft.com/office/drawing/2014/main" id="{6E18AE21-5133-4632-1DEB-7280A21D441F}"/>
              </a:ext>
            </a:extLst>
          </p:cNvPr>
          <p:cNvSpPr txBox="1">
            <a:spLocks/>
          </p:cNvSpPr>
          <p:nvPr/>
        </p:nvSpPr>
        <p:spPr>
          <a:xfrm>
            <a:off x="1693718" y="4797425"/>
            <a:ext cx="5712922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Liste mit Berechtigten</a:t>
            </a:r>
          </a:p>
        </p:txBody>
      </p:sp>
      <p:cxnSp>
        <p:nvCxnSpPr>
          <p:cNvPr id="28" name="Verbinder: gewinkelt 27">
            <a:extLst>
              <a:ext uri="{FF2B5EF4-FFF2-40B4-BE49-F238E27FC236}">
                <a16:creationId xmlns:a16="http://schemas.microsoft.com/office/drawing/2014/main" id="{2BEC3070-3972-481E-7683-3AD29601A997}"/>
              </a:ext>
            </a:extLst>
          </p:cNvPr>
          <p:cNvCxnSpPr>
            <a:cxnSpLocks/>
          </p:cNvCxnSpPr>
          <p:nvPr/>
        </p:nvCxnSpPr>
        <p:spPr>
          <a:xfrm rot="16200000" flipH="1">
            <a:off x="83874" y="3489108"/>
            <a:ext cx="2607455" cy="413011"/>
          </a:xfrm>
          <a:prstGeom prst="bentConnector3">
            <a:avLst>
              <a:gd name="adj1" fmla="val 98512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35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34" grpId="0"/>
      <p:bldP spid="39" grpId="0"/>
      <p:bldP spid="2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Rechtesystem</a:t>
            </a:r>
          </a:p>
        </p:txBody>
      </p:sp>
      <p:pic>
        <p:nvPicPr>
          <p:cNvPr id="5" name="Bildplatzhalter 4">
            <a:extLst>
              <a:ext uri="{FF2B5EF4-FFF2-40B4-BE49-F238E27FC236}">
                <a16:creationId xmlns:a16="http://schemas.microsoft.com/office/drawing/2014/main" id="{17B13B96-2421-47EF-B9FF-699C682650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60" r="-7360"/>
          <a:stretch/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47192F-1062-441B-B6B8-837DC61B55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 dirty="0"/>
              <a:t>Wer sagt das, dass das das darf?!</a:t>
            </a:r>
          </a:p>
        </p:txBody>
      </p:sp>
    </p:spTree>
    <p:extLst>
      <p:ext uri="{BB962C8B-B14F-4D97-AF65-F5344CB8AC3E}">
        <p14:creationId xmlns:p14="http://schemas.microsoft.com/office/powerpoint/2010/main" val="3936010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E0F428F-DDEB-4D5A-B5D9-6C7ED067A9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Nur erlaubte Knoten = Datensätze, Infos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Rechtesystem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035454" y="1910895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Nur erlaubte </a:t>
            </a:r>
            <a:r>
              <a:rPr lang="de-DE" dirty="0" err="1"/>
              <a:t>PopUp</a:t>
            </a:r>
            <a:r>
              <a:rPr lang="de-DE" dirty="0"/>
              <a:t>-Menüs = Aktionen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45145" y="1322510"/>
            <a:ext cx="1204770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platzhalter 12">
            <a:extLst>
              <a:ext uri="{FF2B5EF4-FFF2-40B4-BE49-F238E27FC236}">
                <a16:creationId xmlns:a16="http://schemas.microsoft.com/office/drawing/2014/main" id="{A422D064-EE28-A535-17C6-5B6BBF3F0E77}"/>
              </a:ext>
            </a:extLst>
          </p:cNvPr>
          <p:cNvSpPr txBox="1">
            <a:spLocks/>
          </p:cNvSpPr>
          <p:nvPr/>
        </p:nvSpPr>
        <p:spPr>
          <a:xfrm>
            <a:off x="1035454" y="2636320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Nur erlaubte Datenfelder = Inhalte</a:t>
            </a:r>
          </a:p>
        </p:txBody>
      </p:sp>
      <p:cxnSp>
        <p:nvCxnSpPr>
          <p:cNvPr id="3" name="Verbinder: gewinkelt 2">
            <a:extLst>
              <a:ext uri="{FF2B5EF4-FFF2-40B4-BE49-F238E27FC236}">
                <a16:creationId xmlns:a16="http://schemas.microsoft.com/office/drawing/2014/main" id="{1A631E9F-DE4B-9F9D-C925-BF2694AA5AF9}"/>
              </a:ext>
            </a:extLst>
          </p:cNvPr>
          <p:cNvCxnSpPr>
            <a:cxnSpLocks/>
          </p:cNvCxnSpPr>
          <p:nvPr/>
        </p:nvCxnSpPr>
        <p:spPr>
          <a:xfrm rot="16200000" flipH="1">
            <a:off x="-117567" y="1685222"/>
            <a:ext cx="1930195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EE63C74-660A-0CAF-F0EB-01C6344EF6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09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AFA646F5-1F70-40CA-A7AA-FA1FD76A71E6}"/>
              </a:ext>
            </a:extLst>
          </p:cNvPr>
          <p:cNvSpPr txBox="1"/>
          <p:nvPr/>
        </p:nvSpPr>
        <p:spPr>
          <a:xfrm>
            <a:off x="612615" y="328151"/>
            <a:ext cx="8412559" cy="30777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20000" b="1" dirty="0">
                <a:solidFill>
                  <a:schemeClr val="bg1">
                    <a:lumMod val="50000"/>
                    <a:alpha val="10000"/>
                  </a:schemeClr>
                </a:solidFill>
                <a:latin typeface="Arial Narrow" panose="020B0606020202030204" pitchFamily="34" charset="0"/>
              </a:rPr>
              <a:t>USABILI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17FC7F9-9DCD-9162-EA65-D1A0BA2F5CA3}"/>
              </a:ext>
            </a:extLst>
          </p:cNvPr>
          <p:cNvSpPr txBox="1"/>
          <p:nvPr/>
        </p:nvSpPr>
        <p:spPr>
          <a:xfrm>
            <a:off x="8880315" y="327419"/>
            <a:ext cx="2688236" cy="30777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20000" b="1" dirty="0">
                <a:solidFill>
                  <a:schemeClr val="bg1">
                    <a:lumMod val="50000"/>
                    <a:alpha val="10000"/>
                  </a:schemeClr>
                </a:solidFill>
                <a:latin typeface="Arial Narrow" panose="020B0606020202030204" pitchFamily="34" charset="0"/>
              </a:rPr>
              <a:t>TY</a:t>
            </a:r>
          </a:p>
        </p:txBody>
      </p:sp>
    </p:spTree>
    <p:extLst>
      <p:ext uri="{BB962C8B-B14F-4D97-AF65-F5344CB8AC3E}">
        <p14:creationId xmlns:p14="http://schemas.microsoft.com/office/powerpoint/2010/main" val="19595044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Filter</a:t>
            </a:r>
          </a:p>
        </p:txBody>
      </p:sp>
      <p:pic>
        <p:nvPicPr>
          <p:cNvPr id="5" name="Bildplatzhalter 4">
            <a:extLst>
              <a:ext uri="{FF2B5EF4-FFF2-40B4-BE49-F238E27FC236}">
                <a16:creationId xmlns:a16="http://schemas.microsoft.com/office/drawing/2014/main" id="{5A2C3A69-1502-49EF-A66F-E10A6CDD3B7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4" r="-7274"/>
          <a:stretch/>
        </p:blipFill>
        <p:spPr/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30870AD-476B-1556-A7CC-A3240FE42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1561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91777E0-3F6D-4F6D-B4C6-747CEF327E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Datenbankweite Filter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Filter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035454" y="1910895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Optionen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45145" y="1322510"/>
            <a:ext cx="1204770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platzhalter 12">
            <a:extLst>
              <a:ext uri="{FF2B5EF4-FFF2-40B4-BE49-F238E27FC236}">
                <a16:creationId xmlns:a16="http://schemas.microsoft.com/office/drawing/2014/main" id="{E19E6031-4CB6-41DF-AECB-BFD53A58D433}"/>
              </a:ext>
            </a:extLst>
          </p:cNvPr>
          <p:cNvSpPr txBox="1">
            <a:spLocks/>
          </p:cNvSpPr>
          <p:nvPr/>
        </p:nvSpPr>
        <p:spPr>
          <a:xfrm>
            <a:off x="1035454" y="2632374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Filter auf Daten anwenden</a:t>
            </a:r>
          </a:p>
        </p:txBody>
      </p:sp>
      <p:cxnSp>
        <p:nvCxnSpPr>
          <p:cNvPr id="21" name="Verbinder: gewinkelt 20">
            <a:extLst>
              <a:ext uri="{FF2B5EF4-FFF2-40B4-BE49-F238E27FC236}">
                <a16:creationId xmlns:a16="http://schemas.microsoft.com/office/drawing/2014/main" id="{97C41A7D-6EF7-499E-B85D-06B830F4BB21}"/>
              </a:ext>
            </a:extLst>
          </p:cNvPr>
          <p:cNvCxnSpPr>
            <a:cxnSpLocks/>
          </p:cNvCxnSpPr>
          <p:nvPr/>
        </p:nvCxnSpPr>
        <p:spPr>
          <a:xfrm rot="16200000" flipH="1">
            <a:off x="-115594" y="1683249"/>
            <a:ext cx="1926249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platzhalter 12">
            <a:extLst>
              <a:ext uri="{FF2B5EF4-FFF2-40B4-BE49-F238E27FC236}">
                <a16:creationId xmlns:a16="http://schemas.microsoft.com/office/drawing/2014/main" id="{460CA1C5-C66D-472B-ABF5-AB9AF394D9A5}"/>
              </a:ext>
            </a:extLst>
          </p:cNvPr>
          <p:cNvSpPr txBox="1">
            <a:spLocks/>
          </p:cNvSpPr>
          <p:nvPr/>
        </p:nvSpPr>
        <p:spPr>
          <a:xfrm>
            <a:off x="1575998" y="3376756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Knoten-Filter im </a:t>
            </a:r>
            <a:r>
              <a:rPr lang="de-DE" dirty="0" err="1"/>
              <a:t>PopUp</a:t>
            </a:r>
            <a:endParaRPr lang="de-DE" dirty="0"/>
          </a:p>
        </p:txBody>
      </p:sp>
      <p:sp>
        <p:nvSpPr>
          <p:cNvPr id="28" name="Textplatzhalter 12">
            <a:extLst>
              <a:ext uri="{FF2B5EF4-FFF2-40B4-BE49-F238E27FC236}">
                <a16:creationId xmlns:a16="http://schemas.microsoft.com/office/drawing/2014/main" id="{1BBA1FBE-03D6-4EEB-9291-E0F8DD341282}"/>
              </a:ext>
            </a:extLst>
          </p:cNvPr>
          <p:cNvSpPr txBox="1">
            <a:spLocks/>
          </p:cNvSpPr>
          <p:nvPr/>
        </p:nvSpPr>
        <p:spPr>
          <a:xfrm>
            <a:off x="1575998" y="4090676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Allgemeine Filter</a:t>
            </a:r>
          </a:p>
        </p:txBody>
      </p:sp>
      <p:sp>
        <p:nvSpPr>
          <p:cNvPr id="32" name="Textplatzhalter 12">
            <a:extLst>
              <a:ext uri="{FF2B5EF4-FFF2-40B4-BE49-F238E27FC236}">
                <a16:creationId xmlns:a16="http://schemas.microsoft.com/office/drawing/2014/main" id="{268040EC-7B5C-48DB-B54F-E6C237929411}"/>
              </a:ext>
            </a:extLst>
          </p:cNvPr>
          <p:cNvSpPr txBox="1">
            <a:spLocks/>
          </p:cNvSpPr>
          <p:nvPr/>
        </p:nvSpPr>
        <p:spPr>
          <a:xfrm>
            <a:off x="1575998" y="4818572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Persönliche Filter</a:t>
            </a:r>
          </a:p>
        </p:txBody>
      </p:sp>
      <p:sp>
        <p:nvSpPr>
          <p:cNvPr id="36" name="Textplatzhalter 12" hidden="1">
            <a:extLst>
              <a:ext uri="{FF2B5EF4-FFF2-40B4-BE49-F238E27FC236}">
                <a16:creationId xmlns:a16="http://schemas.microsoft.com/office/drawing/2014/main" id="{EB4D61CF-B43E-482E-A676-A74055F3E4C4}"/>
              </a:ext>
            </a:extLst>
          </p:cNvPr>
          <p:cNvSpPr txBox="1">
            <a:spLocks/>
          </p:cNvSpPr>
          <p:nvPr/>
        </p:nvSpPr>
        <p:spPr>
          <a:xfrm>
            <a:off x="1575998" y="5553130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Benutzerdefiniert filtern</a:t>
            </a:r>
          </a:p>
        </p:txBody>
      </p:sp>
      <p:cxnSp>
        <p:nvCxnSpPr>
          <p:cNvPr id="38" name="Verbinder: gewinkelt 37">
            <a:extLst>
              <a:ext uri="{FF2B5EF4-FFF2-40B4-BE49-F238E27FC236}">
                <a16:creationId xmlns:a16="http://schemas.microsoft.com/office/drawing/2014/main" id="{C3F852F2-9BA3-466C-B48B-A6774ED3A801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5267" y="3511869"/>
            <a:ext cx="1242402" cy="319060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Verbinder: gewinkelt 38">
            <a:extLst>
              <a:ext uri="{FF2B5EF4-FFF2-40B4-BE49-F238E27FC236}">
                <a16:creationId xmlns:a16="http://schemas.microsoft.com/office/drawing/2014/main" id="{ECF2B195-5A44-4ADF-B165-3D11A43130C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31319" y="3875817"/>
            <a:ext cx="1970298" cy="319060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Verbinder: gewinkelt 39" hidden="1">
            <a:extLst>
              <a:ext uri="{FF2B5EF4-FFF2-40B4-BE49-F238E27FC236}">
                <a16:creationId xmlns:a16="http://schemas.microsoft.com/office/drawing/2014/main" id="{70F9FE91-57BD-4419-809A-27BF1572749C}"/>
              </a:ext>
            </a:extLst>
          </p:cNvPr>
          <p:cNvCxnSpPr>
            <a:cxnSpLocks/>
          </p:cNvCxnSpPr>
          <p:nvPr/>
        </p:nvCxnSpPr>
        <p:spPr>
          <a:xfrm rot="16200000" flipH="1">
            <a:off x="64040" y="4243096"/>
            <a:ext cx="2704856" cy="319060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Verbinder: gewinkelt 41">
            <a:extLst>
              <a:ext uri="{FF2B5EF4-FFF2-40B4-BE49-F238E27FC236}">
                <a16:creationId xmlns:a16="http://schemas.microsoft.com/office/drawing/2014/main" id="{D42122FB-F1ED-48BD-BAE4-F693817EE511}"/>
              </a:ext>
            </a:extLst>
          </p:cNvPr>
          <p:cNvCxnSpPr>
            <a:cxnSpLocks/>
          </p:cNvCxnSpPr>
          <p:nvPr/>
        </p:nvCxnSpPr>
        <p:spPr>
          <a:xfrm rot="16200000" flipH="1">
            <a:off x="1140106" y="3167029"/>
            <a:ext cx="535651" cy="30198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7AF6C0E-DC5E-29B1-D68F-BD3A2ECFF3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737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2" grpId="0"/>
      <p:bldP spid="28" grpId="0"/>
      <p:bldP spid="32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LogIn</a:t>
            </a:r>
            <a:r>
              <a:rPr lang="de-DE" dirty="0"/>
              <a:t> als „mein“ automatischer Filter</a:t>
            </a:r>
          </a:p>
        </p:txBody>
      </p:sp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6F1E1255-5ABB-46CD-9996-B9D52A2329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4" r="-7274"/>
          <a:stretch/>
        </p:blipFill>
        <p:spPr/>
      </p:pic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0C3150EA-80E7-466B-B6D9-CBFD38210F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 dirty="0"/>
              <a:t>Meine Daten</a:t>
            </a:r>
          </a:p>
        </p:txBody>
      </p:sp>
    </p:spTree>
    <p:extLst>
      <p:ext uri="{BB962C8B-B14F-4D97-AF65-F5344CB8AC3E}">
        <p14:creationId xmlns:p14="http://schemas.microsoft.com/office/powerpoint/2010/main" val="11440319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72861F3-E468-4F46-B83C-CFB8A5E46D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Meine Daten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LogIn</a:t>
            </a:r>
            <a:r>
              <a:rPr lang="de-DE" dirty="0"/>
              <a:t> als „mein“ automatischer Filter</a:t>
            </a:r>
          </a:p>
        </p:txBody>
      </p:sp>
      <p:sp>
        <p:nvSpPr>
          <p:cNvPr id="17" name="Textplatzhalter 12">
            <a:extLst>
              <a:ext uri="{FF2B5EF4-FFF2-40B4-BE49-F238E27FC236}">
                <a16:creationId xmlns:a16="http://schemas.microsoft.com/office/drawing/2014/main" id="{E8E3F3CB-C704-4CB3-AF6B-AB819FDC7EB5}"/>
              </a:ext>
            </a:extLst>
          </p:cNvPr>
          <p:cNvSpPr txBox="1">
            <a:spLocks/>
          </p:cNvSpPr>
          <p:nvPr/>
        </p:nvSpPr>
        <p:spPr>
          <a:xfrm>
            <a:off x="1612901" y="1939706"/>
            <a:ext cx="6169025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Meine Standardwerte</a:t>
            </a:r>
          </a:p>
        </p:txBody>
      </p:sp>
      <p:cxnSp>
        <p:nvCxnSpPr>
          <p:cNvPr id="19" name="Verbinder: gewinkelt 18">
            <a:extLst>
              <a:ext uri="{FF2B5EF4-FFF2-40B4-BE49-F238E27FC236}">
                <a16:creationId xmlns:a16="http://schemas.microsoft.com/office/drawing/2014/main" id="{923F2629-0DA6-4F31-A76A-D8D9158595CF}"/>
              </a:ext>
            </a:extLst>
          </p:cNvPr>
          <p:cNvCxnSpPr>
            <a:cxnSpLocks/>
          </p:cNvCxnSpPr>
          <p:nvPr/>
        </p:nvCxnSpPr>
        <p:spPr>
          <a:xfrm rot="16200000" flipH="1">
            <a:off x="1178491" y="1707220"/>
            <a:ext cx="512856" cy="355963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platzhalter 12">
            <a:extLst>
              <a:ext uri="{FF2B5EF4-FFF2-40B4-BE49-F238E27FC236}">
                <a16:creationId xmlns:a16="http://schemas.microsoft.com/office/drawing/2014/main" id="{7383F3FD-7783-48FC-B6BD-79905009097C}"/>
              </a:ext>
            </a:extLst>
          </p:cNvPr>
          <p:cNvSpPr txBox="1">
            <a:spLocks/>
          </p:cNvSpPr>
          <p:nvPr/>
        </p:nvSpPr>
        <p:spPr>
          <a:xfrm>
            <a:off x="1612901" y="2659048"/>
            <a:ext cx="5126525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Meine Anmeldung</a:t>
            </a:r>
          </a:p>
        </p:txBody>
      </p:sp>
      <p:cxnSp>
        <p:nvCxnSpPr>
          <p:cNvPr id="26" name="Verbinder: gewinkelt 25">
            <a:extLst>
              <a:ext uri="{FF2B5EF4-FFF2-40B4-BE49-F238E27FC236}">
                <a16:creationId xmlns:a16="http://schemas.microsoft.com/office/drawing/2014/main" id="{64E96DFF-4A83-4E16-B6C2-1F16F67531D1}"/>
              </a:ext>
            </a:extLst>
          </p:cNvPr>
          <p:cNvCxnSpPr>
            <a:cxnSpLocks/>
          </p:cNvCxnSpPr>
          <p:nvPr/>
        </p:nvCxnSpPr>
        <p:spPr>
          <a:xfrm rot="16200000" flipH="1">
            <a:off x="818820" y="2066891"/>
            <a:ext cx="1232198" cy="355963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12">
            <a:extLst>
              <a:ext uri="{FF2B5EF4-FFF2-40B4-BE49-F238E27FC236}">
                <a16:creationId xmlns:a16="http://schemas.microsoft.com/office/drawing/2014/main" id="{71C8728A-F962-43ED-94AE-22FF9BE28D54}"/>
              </a:ext>
            </a:extLst>
          </p:cNvPr>
          <p:cNvSpPr txBox="1">
            <a:spLocks/>
          </p:cNvSpPr>
          <p:nvPr/>
        </p:nvSpPr>
        <p:spPr>
          <a:xfrm>
            <a:off x="1612901" y="3379210"/>
            <a:ext cx="4678250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Meine Filter</a:t>
            </a:r>
          </a:p>
        </p:txBody>
      </p:sp>
      <p:cxnSp>
        <p:nvCxnSpPr>
          <p:cNvPr id="33" name="Verbinder: gewinkelt 32">
            <a:extLst>
              <a:ext uri="{FF2B5EF4-FFF2-40B4-BE49-F238E27FC236}">
                <a16:creationId xmlns:a16="http://schemas.microsoft.com/office/drawing/2014/main" id="{3BC3F97F-FB03-4620-9FBE-CC73AE9F7C4A}"/>
              </a:ext>
            </a:extLst>
          </p:cNvPr>
          <p:cNvCxnSpPr>
            <a:cxnSpLocks/>
          </p:cNvCxnSpPr>
          <p:nvPr/>
        </p:nvCxnSpPr>
        <p:spPr>
          <a:xfrm rot="16200000" flipH="1">
            <a:off x="458739" y="2426972"/>
            <a:ext cx="1952360" cy="355963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platzhalter 12">
            <a:extLst>
              <a:ext uri="{FF2B5EF4-FFF2-40B4-BE49-F238E27FC236}">
                <a16:creationId xmlns:a16="http://schemas.microsoft.com/office/drawing/2014/main" id="{17E432AE-9703-40C4-B00A-3F61F442433B}"/>
              </a:ext>
            </a:extLst>
          </p:cNvPr>
          <p:cNvSpPr txBox="1">
            <a:spLocks/>
          </p:cNvSpPr>
          <p:nvPr/>
        </p:nvSpPr>
        <p:spPr>
          <a:xfrm>
            <a:off x="1612901" y="4086347"/>
            <a:ext cx="4678250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Meine Projekte</a:t>
            </a:r>
          </a:p>
        </p:txBody>
      </p:sp>
      <p:cxnSp>
        <p:nvCxnSpPr>
          <p:cNvPr id="38" name="Verbinder: gewinkelt 37">
            <a:extLst>
              <a:ext uri="{FF2B5EF4-FFF2-40B4-BE49-F238E27FC236}">
                <a16:creationId xmlns:a16="http://schemas.microsoft.com/office/drawing/2014/main" id="{57F46D1E-34DB-4F8F-86B1-760CE6BF6067}"/>
              </a:ext>
            </a:extLst>
          </p:cNvPr>
          <p:cNvCxnSpPr>
            <a:cxnSpLocks/>
          </p:cNvCxnSpPr>
          <p:nvPr/>
        </p:nvCxnSpPr>
        <p:spPr>
          <a:xfrm rot="16200000" flipH="1">
            <a:off x="92059" y="2793653"/>
            <a:ext cx="2685720" cy="355962"/>
          </a:xfrm>
          <a:prstGeom prst="bentConnector3">
            <a:avLst>
              <a:gd name="adj1" fmla="val 99652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platzhalter 12">
            <a:extLst>
              <a:ext uri="{FF2B5EF4-FFF2-40B4-BE49-F238E27FC236}">
                <a16:creationId xmlns:a16="http://schemas.microsoft.com/office/drawing/2014/main" id="{45EF2A8A-A6D8-48FB-8EB2-31284E5FD283}"/>
              </a:ext>
            </a:extLst>
          </p:cNvPr>
          <p:cNvSpPr txBox="1">
            <a:spLocks/>
          </p:cNvSpPr>
          <p:nvPr/>
        </p:nvSpPr>
        <p:spPr>
          <a:xfrm>
            <a:off x="1612901" y="4807460"/>
            <a:ext cx="56164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Meine Probleme …</a:t>
            </a:r>
          </a:p>
        </p:txBody>
      </p:sp>
      <p:cxnSp>
        <p:nvCxnSpPr>
          <p:cNvPr id="43" name="Verbinder: gewinkelt 42">
            <a:extLst>
              <a:ext uri="{FF2B5EF4-FFF2-40B4-BE49-F238E27FC236}">
                <a16:creationId xmlns:a16="http://schemas.microsoft.com/office/drawing/2014/main" id="{9C9BBBA9-4775-4075-ADA0-46873D351B9C}"/>
              </a:ext>
            </a:extLst>
          </p:cNvPr>
          <p:cNvCxnSpPr>
            <a:cxnSpLocks/>
          </p:cNvCxnSpPr>
          <p:nvPr/>
        </p:nvCxnSpPr>
        <p:spPr>
          <a:xfrm rot="16200000" flipH="1">
            <a:off x="-257128" y="3142840"/>
            <a:ext cx="3384096" cy="355964"/>
          </a:xfrm>
          <a:prstGeom prst="bentConnector3">
            <a:avLst>
              <a:gd name="adj1" fmla="val 99608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54F215E-EE44-9627-BB74-8E5C206C83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523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31" grpId="0"/>
      <p:bldP spid="36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Benutzerdefinierte Listen</a:t>
            </a:r>
          </a:p>
        </p:txBody>
      </p:sp>
      <p:pic>
        <p:nvPicPr>
          <p:cNvPr id="39" name="Bildplatzhalter 38">
            <a:extLst>
              <a:ext uri="{FF2B5EF4-FFF2-40B4-BE49-F238E27FC236}">
                <a16:creationId xmlns:a16="http://schemas.microsoft.com/office/drawing/2014/main" id="{2D1690B5-BB54-448B-AE78-FB0DCA8B56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63" b="-963"/>
          <a:stretch/>
        </p:blipFill>
        <p:spPr/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BE49048-7D0B-DB8D-B1EC-474C6703B5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912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35CBC7A-7C6B-4F53-A85E-E6FBD9C64E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Favoriten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Benutzerdefinierte Listen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8E0B29E-37CD-4E6C-9D6E-1D03319FCA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  <p:sp>
        <p:nvSpPr>
          <p:cNvPr id="62" name="Textplatzhalter 12">
            <a:extLst>
              <a:ext uri="{FF2B5EF4-FFF2-40B4-BE49-F238E27FC236}">
                <a16:creationId xmlns:a16="http://schemas.microsoft.com/office/drawing/2014/main" id="{9E759C07-738C-4E44-8B85-A408D0C14D76}"/>
              </a:ext>
            </a:extLst>
          </p:cNvPr>
          <p:cNvSpPr txBox="1">
            <a:spLocks/>
          </p:cNvSpPr>
          <p:nvPr/>
        </p:nvSpPr>
        <p:spPr>
          <a:xfrm>
            <a:off x="1568032" y="1937311"/>
            <a:ext cx="3636428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Firmen</a:t>
            </a:r>
          </a:p>
        </p:txBody>
      </p:sp>
      <p:cxnSp>
        <p:nvCxnSpPr>
          <p:cNvPr id="64" name="Verbinder: gewinkelt 63">
            <a:extLst>
              <a:ext uri="{FF2B5EF4-FFF2-40B4-BE49-F238E27FC236}">
                <a16:creationId xmlns:a16="http://schemas.microsoft.com/office/drawing/2014/main" id="{71825E08-F0AA-487B-AD90-28D8DC70D9DD}"/>
              </a:ext>
            </a:extLst>
          </p:cNvPr>
          <p:cNvCxnSpPr>
            <a:cxnSpLocks/>
          </p:cNvCxnSpPr>
          <p:nvPr/>
        </p:nvCxnSpPr>
        <p:spPr>
          <a:xfrm rot="16200000" flipH="1">
            <a:off x="1157254" y="1728458"/>
            <a:ext cx="510461" cy="311092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platzhalter 12">
            <a:extLst>
              <a:ext uri="{FF2B5EF4-FFF2-40B4-BE49-F238E27FC236}">
                <a16:creationId xmlns:a16="http://schemas.microsoft.com/office/drawing/2014/main" id="{F735938E-E634-4397-BE80-D2FA7ACC3169}"/>
              </a:ext>
            </a:extLst>
          </p:cNvPr>
          <p:cNvSpPr txBox="1">
            <a:spLocks/>
          </p:cNvSpPr>
          <p:nvPr/>
        </p:nvSpPr>
        <p:spPr>
          <a:xfrm>
            <a:off x="1568032" y="2644555"/>
            <a:ext cx="4695608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 err="1"/>
              <a:t>Mitarbeiter:innen</a:t>
            </a:r>
            <a:endParaRPr lang="de-DE" dirty="0"/>
          </a:p>
        </p:txBody>
      </p:sp>
      <p:cxnSp>
        <p:nvCxnSpPr>
          <p:cNvPr id="69" name="Verbinder: gewinkelt 68">
            <a:extLst>
              <a:ext uri="{FF2B5EF4-FFF2-40B4-BE49-F238E27FC236}">
                <a16:creationId xmlns:a16="http://schemas.microsoft.com/office/drawing/2014/main" id="{187FA8CF-BAA0-49E9-9D6E-FC9E42E858A0}"/>
              </a:ext>
            </a:extLst>
          </p:cNvPr>
          <p:cNvCxnSpPr>
            <a:cxnSpLocks/>
          </p:cNvCxnSpPr>
          <p:nvPr/>
        </p:nvCxnSpPr>
        <p:spPr>
          <a:xfrm rot="16200000" flipH="1">
            <a:off x="803632" y="2082080"/>
            <a:ext cx="1217705" cy="311092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platzhalter 12">
            <a:extLst>
              <a:ext uri="{FF2B5EF4-FFF2-40B4-BE49-F238E27FC236}">
                <a16:creationId xmlns:a16="http://schemas.microsoft.com/office/drawing/2014/main" id="{FB3DBFEB-6E47-454D-90C1-A8966DC41272}"/>
              </a:ext>
            </a:extLst>
          </p:cNvPr>
          <p:cNvSpPr txBox="1">
            <a:spLocks/>
          </p:cNvSpPr>
          <p:nvPr/>
        </p:nvSpPr>
        <p:spPr>
          <a:xfrm>
            <a:off x="1568032" y="3363410"/>
            <a:ext cx="3339248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Projekte</a:t>
            </a:r>
          </a:p>
        </p:txBody>
      </p:sp>
      <p:cxnSp>
        <p:nvCxnSpPr>
          <p:cNvPr id="74" name="Verbinder: gewinkelt 73">
            <a:extLst>
              <a:ext uri="{FF2B5EF4-FFF2-40B4-BE49-F238E27FC236}">
                <a16:creationId xmlns:a16="http://schemas.microsoft.com/office/drawing/2014/main" id="{FC71627C-151A-4BDD-87DE-99944A52386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44204" y="2441508"/>
            <a:ext cx="1936560" cy="311092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platzhalter 12">
            <a:extLst>
              <a:ext uri="{FF2B5EF4-FFF2-40B4-BE49-F238E27FC236}">
                <a16:creationId xmlns:a16="http://schemas.microsoft.com/office/drawing/2014/main" id="{07C65879-8935-4125-9015-FB71ECCDAA16}"/>
              </a:ext>
            </a:extLst>
          </p:cNvPr>
          <p:cNvSpPr txBox="1">
            <a:spLocks/>
          </p:cNvSpPr>
          <p:nvPr/>
        </p:nvSpPr>
        <p:spPr>
          <a:xfrm>
            <a:off x="1568032" y="4082265"/>
            <a:ext cx="2988728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Berichte</a:t>
            </a:r>
          </a:p>
        </p:txBody>
      </p:sp>
      <p:cxnSp>
        <p:nvCxnSpPr>
          <p:cNvPr id="79" name="Verbinder: gewinkelt 78">
            <a:extLst>
              <a:ext uri="{FF2B5EF4-FFF2-40B4-BE49-F238E27FC236}">
                <a16:creationId xmlns:a16="http://schemas.microsoft.com/office/drawing/2014/main" id="{F435EA50-1B03-4586-AE7A-F6FF2A700A73}"/>
              </a:ext>
            </a:extLst>
          </p:cNvPr>
          <p:cNvCxnSpPr>
            <a:cxnSpLocks/>
          </p:cNvCxnSpPr>
          <p:nvPr/>
        </p:nvCxnSpPr>
        <p:spPr>
          <a:xfrm rot="16200000" flipH="1">
            <a:off x="84777" y="2800935"/>
            <a:ext cx="2655415" cy="311092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530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2" grpId="0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430372C-78F9-43D7-B8B9-A335817ED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Gelöschte Daten</a:t>
            </a:r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3BC68716-9A69-458D-9679-F46CE8A568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4" r="-7274"/>
          <a:stretch/>
        </p:blipFill>
        <p:spPr/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E7D24CA-4DCC-43DB-BEF1-A24166F729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 dirty="0"/>
              <a:t>Datensätze nie löschen</a:t>
            </a:r>
          </a:p>
        </p:txBody>
      </p:sp>
    </p:spTree>
    <p:extLst>
      <p:ext uri="{BB962C8B-B14F-4D97-AF65-F5344CB8AC3E}">
        <p14:creationId xmlns:p14="http://schemas.microsoft.com/office/powerpoint/2010/main" val="36651096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B0A1D0-C96D-426E-A01E-A4AB32F620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Datensätze nie löschen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30372C-78F9-43D7-B8B9-A335817ED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Gelöschte Daten</a:t>
            </a:r>
          </a:p>
        </p:txBody>
      </p:sp>
      <p:sp>
        <p:nvSpPr>
          <p:cNvPr id="4" name="Textplatzhalter 12">
            <a:extLst>
              <a:ext uri="{FF2B5EF4-FFF2-40B4-BE49-F238E27FC236}">
                <a16:creationId xmlns:a16="http://schemas.microsoft.com/office/drawing/2014/main" id="{95C56739-A36E-DC64-08E5-41FFA6537667}"/>
              </a:ext>
            </a:extLst>
          </p:cNvPr>
          <p:cNvSpPr txBox="1">
            <a:spLocks/>
          </p:cNvSpPr>
          <p:nvPr/>
        </p:nvSpPr>
        <p:spPr>
          <a:xfrm>
            <a:off x="1568032" y="1937311"/>
            <a:ext cx="3636428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 err="1"/>
              <a:t>IstAktiv-Flag</a:t>
            </a:r>
            <a:endParaRPr lang="de-DE" dirty="0"/>
          </a:p>
        </p:txBody>
      </p:sp>
      <p:cxnSp>
        <p:nvCxnSpPr>
          <p:cNvPr id="6" name="Verbinder: gewinkelt 5">
            <a:extLst>
              <a:ext uri="{FF2B5EF4-FFF2-40B4-BE49-F238E27FC236}">
                <a16:creationId xmlns:a16="http://schemas.microsoft.com/office/drawing/2014/main" id="{86E98FB2-3590-5027-D5B2-36F6FC677973}"/>
              </a:ext>
            </a:extLst>
          </p:cNvPr>
          <p:cNvCxnSpPr>
            <a:cxnSpLocks/>
          </p:cNvCxnSpPr>
          <p:nvPr/>
        </p:nvCxnSpPr>
        <p:spPr>
          <a:xfrm rot="16200000" flipH="1">
            <a:off x="1157254" y="1728458"/>
            <a:ext cx="510461" cy="311092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platzhalter 12">
            <a:extLst>
              <a:ext uri="{FF2B5EF4-FFF2-40B4-BE49-F238E27FC236}">
                <a16:creationId xmlns:a16="http://schemas.microsoft.com/office/drawing/2014/main" id="{28CDA08F-A70F-F07A-DE88-54D8117BF154}"/>
              </a:ext>
            </a:extLst>
          </p:cNvPr>
          <p:cNvSpPr txBox="1">
            <a:spLocks/>
          </p:cNvSpPr>
          <p:nvPr/>
        </p:nvSpPr>
        <p:spPr>
          <a:xfrm>
            <a:off x="1568032" y="2644555"/>
            <a:ext cx="4695608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„Papierkorb“</a:t>
            </a:r>
          </a:p>
        </p:txBody>
      </p:sp>
      <p:cxnSp>
        <p:nvCxnSpPr>
          <p:cNvPr id="8" name="Verbinder: gewinkelt 7">
            <a:extLst>
              <a:ext uri="{FF2B5EF4-FFF2-40B4-BE49-F238E27FC236}">
                <a16:creationId xmlns:a16="http://schemas.microsoft.com/office/drawing/2014/main" id="{CBBBFA05-1B62-F47F-52D7-FB1776BF11E1}"/>
              </a:ext>
            </a:extLst>
          </p:cNvPr>
          <p:cNvCxnSpPr>
            <a:cxnSpLocks/>
          </p:cNvCxnSpPr>
          <p:nvPr/>
        </p:nvCxnSpPr>
        <p:spPr>
          <a:xfrm rot="16200000" flipH="1">
            <a:off x="803632" y="2082080"/>
            <a:ext cx="1217705" cy="311092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1BB520ED-1503-2E55-C127-891A3C5E89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32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vergleichen</a:t>
            </a:r>
          </a:p>
        </p:txBody>
      </p: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C073979A-829F-4C9D-9823-28F67E9D65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FE"/>
              </a:clrFrom>
              <a:clrTo>
                <a:srgbClr val="C0C0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4" r="-7274"/>
          <a:stretch/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A2D393-604F-EC66-C6EA-603509507D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02592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0C3150EA-80E7-466B-B6D9-CBFD38210F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In neuem Fenster anzeigen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vergleichen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6AF8BEE4-6022-4FA9-A891-02BD7EEE7A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  <p:sp>
        <p:nvSpPr>
          <p:cNvPr id="21" name="Textplatzhalter 12">
            <a:extLst>
              <a:ext uri="{FF2B5EF4-FFF2-40B4-BE49-F238E27FC236}">
                <a16:creationId xmlns:a16="http://schemas.microsoft.com/office/drawing/2014/main" id="{BFAF3BC6-D8E5-412D-BE40-A8F21B9829D7}"/>
              </a:ext>
            </a:extLst>
          </p:cNvPr>
          <p:cNvSpPr txBox="1">
            <a:spLocks/>
          </p:cNvSpPr>
          <p:nvPr/>
        </p:nvSpPr>
        <p:spPr>
          <a:xfrm>
            <a:off x="1035454" y="1928501"/>
            <a:ext cx="778469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Register parallel anzeigen</a:t>
            </a:r>
          </a:p>
        </p:txBody>
      </p:sp>
      <p:cxnSp>
        <p:nvCxnSpPr>
          <p:cNvPr id="23" name="Verbinder: gewinkelt 22">
            <a:extLst>
              <a:ext uri="{FF2B5EF4-FFF2-40B4-BE49-F238E27FC236}">
                <a16:creationId xmlns:a16="http://schemas.microsoft.com/office/drawing/2014/main" id="{BE374A49-DFCE-40D5-A90F-0F8ECD8F7FDB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6342" y="1331313"/>
            <a:ext cx="1222376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3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5A7691C7-F602-C1DF-B319-38D8CD77D797}"/>
              </a:ext>
            </a:extLst>
          </p:cNvPr>
          <p:cNvSpPr txBox="1"/>
          <p:nvPr/>
        </p:nvSpPr>
        <p:spPr>
          <a:xfrm>
            <a:off x="2600586" y="1335118"/>
            <a:ext cx="8531605" cy="4431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8000" b="1" dirty="0"/>
              <a:t>Dataverse: </a:t>
            </a:r>
            <a:br>
              <a:rPr lang="de-DE" sz="8000" b="1" dirty="0"/>
            </a:br>
            <a:r>
              <a:rPr lang="de-DE" sz="8000" b="1" dirty="0"/>
              <a:t>Die Lösung für </a:t>
            </a:r>
            <a:br>
              <a:rPr lang="de-DE" sz="8000" b="1" dirty="0"/>
            </a:br>
            <a:r>
              <a:rPr lang="de-DE" sz="8000" b="1" dirty="0"/>
              <a:t>alle Datenbank-Probleme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A3500B6-D546-FF3C-CC28-FAEEF74EDB25}"/>
              </a:ext>
            </a:extLst>
          </p:cNvPr>
          <p:cNvSpPr txBox="1"/>
          <p:nvPr/>
        </p:nvSpPr>
        <p:spPr>
          <a:xfrm>
            <a:off x="1333849" y="454274"/>
            <a:ext cx="135062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de-DE" sz="16000" b="1" dirty="0">
                <a:solidFill>
                  <a:srgbClr val="6FA64B"/>
                </a:solidFill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62753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Zeiten filtern</a:t>
            </a:r>
          </a:p>
        </p:txBody>
      </p:sp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6F1E1255-5ABB-46CD-9996-B9D52A2329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04" r="-21504"/>
          <a:stretch/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9FCB9E0-2986-5E8A-34AD-DB35272CB7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87710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48DD4DB-2B30-4849-9D55-4F2CDC9C9E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Zeiten hierarchisch anzeigen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Zeiten filtern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568030" y="1915557"/>
            <a:ext cx="4680371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Jahre</a:t>
            </a:r>
          </a:p>
        </p:txBody>
      </p:sp>
      <p:sp>
        <p:nvSpPr>
          <p:cNvPr id="19" name="Textplatzhalter 12">
            <a:extLst>
              <a:ext uri="{FF2B5EF4-FFF2-40B4-BE49-F238E27FC236}">
                <a16:creationId xmlns:a16="http://schemas.microsoft.com/office/drawing/2014/main" id="{75156EB9-7006-4F7B-8E6C-41A55D845A55}"/>
              </a:ext>
            </a:extLst>
          </p:cNvPr>
          <p:cNvSpPr txBox="1">
            <a:spLocks/>
          </p:cNvSpPr>
          <p:nvPr/>
        </p:nvSpPr>
        <p:spPr>
          <a:xfrm>
            <a:off x="2137438" y="2648115"/>
            <a:ext cx="4834863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Quartale</a:t>
            </a:r>
          </a:p>
        </p:txBody>
      </p:sp>
      <p:sp>
        <p:nvSpPr>
          <p:cNvPr id="22" name="Textplatzhalter 12">
            <a:extLst>
              <a:ext uri="{FF2B5EF4-FFF2-40B4-BE49-F238E27FC236}">
                <a16:creationId xmlns:a16="http://schemas.microsoft.com/office/drawing/2014/main" id="{386E1DF8-F9C2-4928-BCDB-AAD119DE8610}"/>
              </a:ext>
            </a:extLst>
          </p:cNvPr>
          <p:cNvSpPr txBox="1">
            <a:spLocks/>
          </p:cNvSpPr>
          <p:nvPr/>
        </p:nvSpPr>
        <p:spPr>
          <a:xfrm>
            <a:off x="2726910" y="3371539"/>
            <a:ext cx="515026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Monate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1159280" y="1708730"/>
            <a:ext cx="464141" cy="353359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Verbinder: gewinkelt 25">
            <a:extLst>
              <a:ext uri="{FF2B5EF4-FFF2-40B4-BE49-F238E27FC236}">
                <a16:creationId xmlns:a16="http://schemas.microsoft.com/office/drawing/2014/main" id="{607D0AA8-6E26-4ED6-8646-941B013E1DAF}"/>
              </a:ext>
            </a:extLst>
          </p:cNvPr>
          <p:cNvCxnSpPr>
            <a:cxnSpLocks/>
          </p:cNvCxnSpPr>
          <p:nvPr/>
        </p:nvCxnSpPr>
        <p:spPr>
          <a:xfrm rot="16200000" flipH="1">
            <a:off x="1717429" y="2454595"/>
            <a:ext cx="492094" cy="347924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er: gewinkelt 27">
            <a:extLst>
              <a:ext uri="{FF2B5EF4-FFF2-40B4-BE49-F238E27FC236}">
                <a16:creationId xmlns:a16="http://schemas.microsoft.com/office/drawing/2014/main" id="{ECC6EB99-5DB5-48EA-B857-DFD4C889F898}"/>
              </a:ext>
            </a:extLst>
          </p:cNvPr>
          <p:cNvCxnSpPr>
            <a:cxnSpLocks/>
          </p:cNvCxnSpPr>
          <p:nvPr/>
        </p:nvCxnSpPr>
        <p:spPr>
          <a:xfrm rot="16200000" flipH="1">
            <a:off x="2298672" y="3126189"/>
            <a:ext cx="488487" cy="367986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F027AE-767A-D44D-B614-3A5638257F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  <p:sp>
        <p:nvSpPr>
          <p:cNvPr id="5" name="Textplatzhalter 12">
            <a:extLst>
              <a:ext uri="{FF2B5EF4-FFF2-40B4-BE49-F238E27FC236}">
                <a16:creationId xmlns:a16="http://schemas.microsoft.com/office/drawing/2014/main" id="{9F6187DF-4633-B41B-7B49-BEB77BB0A9BE}"/>
              </a:ext>
            </a:extLst>
          </p:cNvPr>
          <p:cNvSpPr txBox="1">
            <a:spLocks/>
          </p:cNvSpPr>
          <p:nvPr/>
        </p:nvSpPr>
        <p:spPr>
          <a:xfrm>
            <a:off x="3247610" y="4076700"/>
            <a:ext cx="515026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Tage</a:t>
            </a:r>
          </a:p>
        </p:txBody>
      </p:sp>
      <p:cxnSp>
        <p:nvCxnSpPr>
          <p:cNvPr id="6" name="Verbinder: gewinkelt 5">
            <a:extLst>
              <a:ext uri="{FF2B5EF4-FFF2-40B4-BE49-F238E27FC236}">
                <a16:creationId xmlns:a16="http://schemas.microsoft.com/office/drawing/2014/main" id="{77BF769E-F70E-F8AE-F10F-F4ABDFC06542}"/>
              </a:ext>
            </a:extLst>
          </p:cNvPr>
          <p:cNvCxnSpPr>
            <a:cxnSpLocks/>
          </p:cNvCxnSpPr>
          <p:nvPr/>
        </p:nvCxnSpPr>
        <p:spPr>
          <a:xfrm rot="16200000" flipH="1">
            <a:off x="2819372" y="3831350"/>
            <a:ext cx="488487" cy="367986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351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Informationen in den Daten</a:t>
            </a:r>
          </a:p>
        </p:txBody>
      </p:sp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6F1E1255-5ABB-46CD-9996-B9D52A2329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2" r="-2242"/>
          <a:stretch/>
        </p:blipFill>
        <p:spPr/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3B57D50-19FB-DDA6-AF75-6D00CE44A3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8124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20C3E36-AC14-4AB5-B6C4-4B9A203C44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Sperrvermerke an Datensätzen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Informationen in den Daten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035454" y="1922655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Versionsprüfung</a:t>
            </a:r>
          </a:p>
        </p:txBody>
      </p:sp>
      <p:sp>
        <p:nvSpPr>
          <p:cNvPr id="19" name="Textplatzhalter 12">
            <a:extLst>
              <a:ext uri="{FF2B5EF4-FFF2-40B4-BE49-F238E27FC236}">
                <a16:creationId xmlns:a16="http://schemas.microsoft.com/office/drawing/2014/main" id="{75156EB9-7006-4F7B-8E6C-41A55D845A55}"/>
              </a:ext>
            </a:extLst>
          </p:cNvPr>
          <p:cNvSpPr txBox="1">
            <a:spLocks/>
          </p:cNvSpPr>
          <p:nvPr/>
        </p:nvSpPr>
        <p:spPr>
          <a:xfrm>
            <a:off x="1035454" y="2636320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Warnungen/Hinweise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265" y="1328390"/>
            <a:ext cx="1216530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Verbinder: gewinkelt 25">
            <a:extLst>
              <a:ext uri="{FF2B5EF4-FFF2-40B4-BE49-F238E27FC236}">
                <a16:creationId xmlns:a16="http://schemas.microsoft.com/office/drawing/2014/main" id="{607D0AA8-6E26-4ED6-8646-941B013E1DAF}"/>
              </a:ext>
            </a:extLst>
          </p:cNvPr>
          <p:cNvCxnSpPr>
            <a:cxnSpLocks/>
          </p:cNvCxnSpPr>
          <p:nvPr/>
        </p:nvCxnSpPr>
        <p:spPr>
          <a:xfrm rot="16200000" flipH="1">
            <a:off x="-117567" y="1685222"/>
            <a:ext cx="1930195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platzhalter 12">
            <a:extLst>
              <a:ext uri="{FF2B5EF4-FFF2-40B4-BE49-F238E27FC236}">
                <a16:creationId xmlns:a16="http://schemas.microsoft.com/office/drawing/2014/main" id="{F7A7F736-555C-4B63-BD69-12C813D63B57}"/>
              </a:ext>
            </a:extLst>
          </p:cNvPr>
          <p:cNvSpPr txBox="1">
            <a:spLocks/>
          </p:cNvSpPr>
          <p:nvPr/>
        </p:nvSpPr>
        <p:spPr>
          <a:xfrm>
            <a:off x="1035454" y="3378450"/>
            <a:ext cx="5470855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Nachrichtensystem</a:t>
            </a:r>
          </a:p>
        </p:txBody>
      </p:sp>
      <p:cxnSp>
        <p:nvCxnSpPr>
          <p:cNvPr id="32" name="Verbinder: gewinkelt 31">
            <a:extLst>
              <a:ext uri="{FF2B5EF4-FFF2-40B4-BE49-F238E27FC236}">
                <a16:creationId xmlns:a16="http://schemas.microsoft.com/office/drawing/2014/main" id="{A75F70B9-9B71-4325-9244-99ED8353CEAE}"/>
              </a:ext>
            </a:extLst>
          </p:cNvPr>
          <p:cNvCxnSpPr>
            <a:cxnSpLocks/>
          </p:cNvCxnSpPr>
          <p:nvPr/>
        </p:nvCxnSpPr>
        <p:spPr>
          <a:xfrm rot="16200000" flipH="1">
            <a:off x="-488632" y="2056287"/>
            <a:ext cx="2672325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platzhalter 12">
            <a:extLst>
              <a:ext uri="{FF2B5EF4-FFF2-40B4-BE49-F238E27FC236}">
                <a16:creationId xmlns:a16="http://schemas.microsoft.com/office/drawing/2014/main" id="{7CA8063C-AFDD-489A-9DBC-8AC0667AF6AF}"/>
              </a:ext>
            </a:extLst>
          </p:cNvPr>
          <p:cNvSpPr txBox="1">
            <a:spLocks/>
          </p:cNvSpPr>
          <p:nvPr/>
        </p:nvSpPr>
        <p:spPr>
          <a:xfrm>
            <a:off x="1035454" y="4087601"/>
            <a:ext cx="4389401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Tipp des Tages</a:t>
            </a:r>
          </a:p>
        </p:txBody>
      </p:sp>
      <p:cxnSp>
        <p:nvCxnSpPr>
          <p:cNvPr id="37" name="Verbinder: gewinkelt 36">
            <a:extLst>
              <a:ext uri="{FF2B5EF4-FFF2-40B4-BE49-F238E27FC236}">
                <a16:creationId xmlns:a16="http://schemas.microsoft.com/office/drawing/2014/main" id="{3C252AFF-5898-4A10-8B03-4E1D22D8F1AB}"/>
              </a:ext>
            </a:extLst>
          </p:cNvPr>
          <p:cNvCxnSpPr>
            <a:cxnSpLocks/>
          </p:cNvCxnSpPr>
          <p:nvPr/>
        </p:nvCxnSpPr>
        <p:spPr>
          <a:xfrm rot="16200000" flipH="1">
            <a:off x="-843208" y="2410863"/>
            <a:ext cx="3381476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platzhalter 12">
            <a:extLst>
              <a:ext uri="{FF2B5EF4-FFF2-40B4-BE49-F238E27FC236}">
                <a16:creationId xmlns:a16="http://schemas.microsoft.com/office/drawing/2014/main" id="{94B32AFA-47D3-47E6-AC0E-C36E1A5F0E11}"/>
              </a:ext>
            </a:extLst>
          </p:cNvPr>
          <p:cNvSpPr txBox="1">
            <a:spLocks/>
          </p:cNvSpPr>
          <p:nvPr/>
        </p:nvSpPr>
        <p:spPr>
          <a:xfrm>
            <a:off x="1035454" y="4844371"/>
            <a:ext cx="8337146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Hilfedatei, Fragen und Antworten</a:t>
            </a:r>
          </a:p>
        </p:txBody>
      </p:sp>
      <p:cxnSp>
        <p:nvCxnSpPr>
          <p:cNvPr id="43" name="Verbinder: gewinkelt 42">
            <a:extLst>
              <a:ext uri="{FF2B5EF4-FFF2-40B4-BE49-F238E27FC236}">
                <a16:creationId xmlns:a16="http://schemas.microsoft.com/office/drawing/2014/main" id="{0FE699DA-437A-461D-9FB7-3BFD0D125727}"/>
              </a:ext>
            </a:extLst>
          </p:cNvPr>
          <p:cNvCxnSpPr>
            <a:cxnSpLocks/>
          </p:cNvCxnSpPr>
          <p:nvPr/>
        </p:nvCxnSpPr>
        <p:spPr>
          <a:xfrm rot="16200000" flipH="1">
            <a:off x="-1221593" y="2789248"/>
            <a:ext cx="4138246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B7F2E91-D518-51C2-8D82-613E04485E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381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30" grpId="0"/>
      <p:bldP spid="35" grpId="0"/>
      <p:bldP spid="4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Externe Dat(ei)en anzeigen</a:t>
            </a:r>
          </a:p>
        </p:txBody>
      </p:sp>
      <p:pic>
        <p:nvPicPr>
          <p:cNvPr id="30" name="Bildplatzhalter 29">
            <a:extLst>
              <a:ext uri="{FF2B5EF4-FFF2-40B4-BE49-F238E27FC236}">
                <a16:creationId xmlns:a16="http://schemas.microsoft.com/office/drawing/2014/main" id="{69669716-3732-49F8-B81A-5B821DCD12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4" r="-7274"/>
          <a:stretch/>
        </p:blipFill>
        <p:spPr/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BF95D74-DD8E-EFBF-A2C6-83EB28DCA7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59374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F9351D6-B046-4256-B376-B1C05F12D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Verzeichnis automatisch erzeugen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Externe Dat(ei)en anzeigen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035454" y="1910895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Enthaltene Dateien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45145" y="1322510"/>
            <a:ext cx="1204770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1A69E7-5DF5-587F-BB20-6EED08E0D1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  <p:sp>
        <p:nvSpPr>
          <p:cNvPr id="2" name="Textplatzhalter 12">
            <a:extLst>
              <a:ext uri="{FF2B5EF4-FFF2-40B4-BE49-F238E27FC236}">
                <a16:creationId xmlns:a16="http://schemas.microsoft.com/office/drawing/2014/main" id="{2F734C22-CF36-6E59-7335-70DED5CFC176}"/>
              </a:ext>
            </a:extLst>
          </p:cNvPr>
          <p:cNvSpPr txBox="1">
            <a:spLocks/>
          </p:cNvSpPr>
          <p:nvPr/>
        </p:nvSpPr>
        <p:spPr>
          <a:xfrm>
            <a:off x="1035454" y="2721190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Outlook-Mails</a:t>
            </a:r>
          </a:p>
        </p:txBody>
      </p:sp>
      <p:cxnSp>
        <p:nvCxnSpPr>
          <p:cNvPr id="5" name="Verbinder: gewinkelt 4">
            <a:extLst>
              <a:ext uri="{FF2B5EF4-FFF2-40B4-BE49-F238E27FC236}">
                <a16:creationId xmlns:a16="http://schemas.microsoft.com/office/drawing/2014/main" id="{6F7ECE1C-43CA-CA10-4426-F00716E4974E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-160002" y="1727658"/>
            <a:ext cx="2015064" cy="375846"/>
          </a:xfrm>
          <a:prstGeom prst="bentConnector3">
            <a:avLst>
              <a:gd name="adj1" fmla="val 100420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827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Dashboard/Inspektor</a:t>
            </a:r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F7B9F308-2991-0799-454F-FA4F3790C0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 t="-5676" r="-6215" b="14236"/>
          <a:stretch/>
        </p:blipFill>
        <p:spPr>
          <a:xfrm>
            <a:off x="1397329" y="1762126"/>
            <a:ext cx="4644368" cy="4054474"/>
          </a:xfrm>
          <a:ln w="19050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0746ABD-465E-8537-0E84-E69116E614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10009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E0F428F-DDEB-4D5A-B5D9-6C7ED067A9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Hinweise auf Probleme/Fehler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Dashboard/Inspektor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035454" y="1910895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Analyse komplexer Daten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45145" y="1322510"/>
            <a:ext cx="1204770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3445F63-1F1E-B4BA-4D81-DECAA38CB2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576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Sonstiges</a:t>
            </a:r>
          </a:p>
        </p:txBody>
      </p:sp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05E24EDB-FBD0-1B5A-56AD-67534A324C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4" r="-7274"/>
          <a:stretch/>
        </p:blipFill>
        <p:spPr/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212BBA0-4E83-A312-8DE1-9592D6E411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04396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E0F428F-DDEB-4D5A-B5D9-6C7ED067A9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Datenspeicherung anfragen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Sonstiges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23F250EA-2E54-4CAA-8A53-52259B985F5C}"/>
              </a:ext>
            </a:extLst>
          </p:cNvPr>
          <p:cNvSpPr txBox="1">
            <a:spLocks/>
          </p:cNvSpPr>
          <p:nvPr/>
        </p:nvSpPr>
        <p:spPr>
          <a:xfrm>
            <a:off x="1035454" y="1910895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Datenlöschung anfragen</a:t>
            </a: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1A6411BD-1F67-4837-8963-7BB3C2E3FF5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45145" y="1322510"/>
            <a:ext cx="1204770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platzhalter 12">
            <a:extLst>
              <a:ext uri="{FF2B5EF4-FFF2-40B4-BE49-F238E27FC236}">
                <a16:creationId xmlns:a16="http://schemas.microsoft.com/office/drawing/2014/main" id="{829B1671-DE9C-255D-1074-0FEFE6665CDE}"/>
              </a:ext>
            </a:extLst>
          </p:cNvPr>
          <p:cNvSpPr txBox="1">
            <a:spLocks/>
          </p:cNvSpPr>
          <p:nvPr/>
        </p:nvSpPr>
        <p:spPr>
          <a:xfrm>
            <a:off x="1035454" y="2636320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Neuen Datensatz erstellen</a:t>
            </a:r>
          </a:p>
        </p:txBody>
      </p:sp>
      <p:cxnSp>
        <p:nvCxnSpPr>
          <p:cNvPr id="3" name="Verbinder: gewinkelt 2">
            <a:extLst>
              <a:ext uri="{FF2B5EF4-FFF2-40B4-BE49-F238E27FC236}">
                <a16:creationId xmlns:a16="http://schemas.microsoft.com/office/drawing/2014/main" id="{88C9A9B9-FB27-7D2D-2C1C-D2995C5153B3}"/>
              </a:ext>
            </a:extLst>
          </p:cNvPr>
          <p:cNvCxnSpPr>
            <a:cxnSpLocks/>
          </p:cNvCxnSpPr>
          <p:nvPr/>
        </p:nvCxnSpPr>
        <p:spPr>
          <a:xfrm rot="16200000" flipH="1">
            <a:off x="-117567" y="1685222"/>
            <a:ext cx="1930195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3445F63-1F1E-B4BA-4D81-DECAA38CB2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  <p:sp>
        <p:nvSpPr>
          <p:cNvPr id="8" name="Textplatzhalter 12">
            <a:extLst>
              <a:ext uri="{FF2B5EF4-FFF2-40B4-BE49-F238E27FC236}">
                <a16:creationId xmlns:a16="http://schemas.microsoft.com/office/drawing/2014/main" id="{9E155D94-6C91-329A-C47F-3AFB08381373}"/>
              </a:ext>
            </a:extLst>
          </p:cNvPr>
          <p:cNvSpPr txBox="1">
            <a:spLocks/>
          </p:cNvSpPr>
          <p:nvPr/>
        </p:nvSpPr>
        <p:spPr>
          <a:xfrm>
            <a:off x="1035454" y="3353322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Objekt in neuem Fenster zeigen</a:t>
            </a:r>
          </a:p>
        </p:txBody>
      </p:sp>
      <p:cxnSp>
        <p:nvCxnSpPr>
          <p:cNvPr id="9" name="Verbinder: gewinkelt 8">
            <a:extLst>
              <a:ext uri="{FF2B5EF4-FFF2-40B4-BE49-F238E27FC236}">
                <a16:creationId xmlns:a16="http://schemas.microsoft.com/office/drawing/2014/main" id="{61ED973E-2682-884E-FA90-A63399128060}"/>
              </a:ext>
            </a:extLst>
          </p:cNvPr>
          <p:cNvCxnSpPr>
            <a:cxnSpLocks/>
            <a:stCxn id="6" idx="2"/>
          </p:cNvCxnSpPr>
          <p:nvPr/>
        </p:nvCxnSpPr>
        <p:spPr>
          <a:xfrm rot="16200000" flipH="1">
            <a:off x="-476068" y="2043724"/>
            <a:ext cx="2647196" cy="375846"/>
          </a:xfrm>
          <a:prstGeom prst="bentConnector3">
            <a:avLst>
              <a:gd name="adj1" fmla="val 100756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64E3E78-5996-C896-B8B9-12C97AE34155}"/>
              </a:ext>
            </a:extLst>
          </p:cNvPr>
          <p:cNvSpPr txBox="1">
            <a:spLocks/>
          </p:cNvSpPr>
          <p:nvPr/>
        </p:nvSpPr>
        <p:spPr>
          <a:xfrm>
            <a:off x="1035454" y="4076700"/>
            <a:ext cx="10515599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Objekt per </a:t>
            </a:r>
            <a:r>
              <a:rPr lang="de-DE" dirty="0" err="1"/>
              <a:t>Treeview</a:t>
            </a:r>
            <a:r>
              <a:rPr lang="de-DE" dirty="0"/>
              <a:t>-Dialog auswählen</a:t>
            </a:r>
          </a:p>
        </p:txBody>
      </p:sp>
      <p:cxnSp>
        <p:nvCxnSpPr>
          <p:cNvPr id="14" name="Verbinder: gewinkelt 13">
            <a:extLst>
              <a:ext uri="{FF2B5EF4-FFF2-40B4-BE49-F238E27FC236}">
                <a16:creationId xmlns:a16="http://schemas.microsoft.com/office/drawing/2014/main" id="{C2D569C5-404E-36E0-07F9-42FD45431193}"/>
              </a:ext>
            </a:extLst>
          </p:cNvPr>
          <p:cNvCxnSpPr>
            <a:cxnSpLocks/>
            <a:stCxn id="6" idx="2"/>
          </p:cNvCxnSpPr>
          <p:nvPr/>
        </p:nvCxnSpPr>
        <p:spPr>
          <a:xfrm rot="16200000" flipH="1">
            <a:off x="-837757" y="2405413"/>
            <a:ext cx="3370574" cy="375846"/>
          </a:xfrm>
          <a:prstGeom prst="bentConnector3">
            <a:avLst>
              <a:gd name="adj1" fmla="val 99275"/>
            </a:avLst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35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8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!!!Usabilitree">
            <a:extLst>
              <a:ext uri="{FF2B5EF4-FFF2-40B4-BE49-F238E27FC236}">
                <a16:creationId xmlns:a16="http://schemas.microsoft.com/office/drawing/2014/main" id="{81E27B7C-E165-80D7-E4A4-FD45A6F689F7}"/>
              </a:ext>
            </a:extLst>
          </p:cNvPr>
          <p:cNvGrpSpPr/>
          <p:nvPr/>
        </p:nvGrpSpPr>
        <p:grpSpPr>
          <a:xfrm>
            <a:off x="612615" y="328151"/>
            <a:ext cx="8553771" cy="6201698"/>
            <a:chOff x="4695608" y="1332948"/>
            <a:chExt cx="8553771" cy="6201698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C814016B-D522-4B38-AA61-626B26330122}"/>
                </a:ext>
              </a:extLst>
            </p:cNvPr>
            <p:cNvSpPr txBox="1"/>
            <p:nvPr/>
          </p:nvSpPr>
          <p:spPr>
            <a:xfrm>
              <a:off x="4703226" y="2871831"/>
              <a:ext cx="8546153" cy="4662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302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TREE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FA646F5-1F70-40CA-A7AA-FA1FD76A71E6}"/>
                </a:ext>
              </a:extLst>
            </p:cNvPr>
            <p:cNvSpPr txBox="1"/>
            <p:nvPr/>
          </p:nvSpPr>
          <p:spPr>
            <a:xfrm>
              <a:off x="4695608" y="1332948"/>
              <a:ext cx="8412559" cy="30777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200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USABILI</a:t>
              </a: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017FC7F9-9DCD-9162-EA65-D1A0BA2F5CA3}"/>
              </a:ext>
            </a:extLst>
          </p:cNvPr>
          <p:cNvSpPr txBox="1"/>
          <p:nvPr/>
        </p:nvSpPr>
        <p:spPr>
          <a:xfrm>
            <a:off x="8880315" y="327419"/>
            <a:ext cx="2688236" cy="30777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20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TY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4DF7D2B-C118-5AB3-A29A-571B499D13FA}"/>
              </a:ext>
            </a:extLst>
          </p:cNvPr>
          <p:cNvSpPr/>
          <p:nvPr/>
        </p:nvSpPr>
        <p:spPr>
          <a:xfrm>
            <a:off x="508000" y="2861574"/>
            <a:ext cx="8953500" cy="328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822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!!!Logo">
            <a:extLst>
              <a:ext uri="{FF2B5EF4-FFF2-40B4-BE49-F238E27FC236}">
                <a16:creationId xmlns:a16="http://schemas.microsoft.com/office/drawing/2014/main" id="{D617ED0D-792F-4AD3-9AF0-6C9F81735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-20000" contrast="40000"/>
          </a:blip>
          <a:srcRect l="1" r="1515"/>
          <a:stretch/>
        </p:blipFill>
        <p:spPr>
          <a:xfrm>
            <a:off x="4327054" y="747923"/>
            <a:ext cx="3537891" cy="6238640"/>
          </a:xfrm>
          <a:prstGeom prst="rect">
            <a:avLst/>
          </a:prstGeom>
        </p:spPr>
      </p:pic>
      <p:sp>
        <p:nvSpPr>
          <p:cNvPr id="5" name="BodenVerlauf">
            <a:extLst>
              <a:ext uri="{FF2B5EF4-FFF2-40B4-BE49-F238E27FC236}">
                <a16:creationId xmlns:a16="http://schemas.microsoft.com/office/drawing/2014/main" id="{39DBBF85-C71E-41DA-80CD-D4BB2353E6C9}"/>
              </a:ext>
            </a:extLst>
          </p:cNvPr>
          <p:cNvSpPr/>
          <p:nvPr/>
        </p:nvSpPr>
        <p:spPr>
          <a:xfrm>
            <a:off x="-80683" y="5891645"/>
            <a:ext cx="12362329" cy="109491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  <a:alpha val="50000"/>
                </a:schemeClr>
              </a:gs>
              <a:gs pos="48000">
                <a:schemeClr val="accent2">
                  <a:lumMod val="97000"/>
                  <a:lumOff val="3000"/>
                  <a:alpha val="50000"/>
                </a:schemeClr>
              </a:gs>
              <a:gs pos="100000">
                <a:schemeClr val="accent2">
                  <a:lumMod val="60000"/>
                  <a:lumOff val="40000"/>
                  <a:alpha val="50000"/>
                </a:schemeClr>
              </a:gs>
            </a:gsLst>
            <a:lin ang="5400000" scaled="0"/>
            <a:tileRect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4" name="BodenMuster">
            <a:extLst>
              <a:ext uri="{FF2B5EF4-FFF2-40B4-BE49-F238E27FC236}">
                <a16:creationId xmlns:a16="http://schemas.microsoft.com/office/drawing/2014/main" id="{8863CBFF-D6FE-4921-B7EC-DF448A202CCC}"/>
              </a:ext>
            </a:extLst>
          </p:cNvPr>
          <p:cNvSpPr/>
          <p:nvPr/>
        </p:nvSpPr>
        <p:spPr>
          <a:xfrm>
            <a:off x="-100801" y="5874030"/>
            <a:ext cx="12382446" cy="1094917"/>
          </a:xfrm>
          <a:prstGeom prst="rect">
            <a:avLst/>
          </a:prstGeom>
          <a:blipFill dpi="0" rotWithShape="1">
            <a:blip r:embed="rId4">
              <a:alphaModFix amt="2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icnAnforderungen" hidden="1">
            <a:extLst>
              <a:ext uri="{FF2B5EF4-FFF2-40B4-BE49-F238E27FC236}">
                <a16:creationId xmlns:a16="http://schemas.microsoft.com/office/drawing/2014/main" id="{38B7EAE2-2AEA-4AA2-AB22-968C4744C8C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287" y="4794195"/>
            <a:ext cx="498526" cy="539088"/>
          </a:xfrm>
          <a:prstGeom prst="rect">
            <a:avLst/>
          </a:prstGeom>
          <a:effectLst>
            <a:glow rad="101600">
              <a:schemeClr val="accent1">
                <a:lumMod val="60000"/>
                <a:lumOff val="40000"/>
                <a:alpha val="60000"/>
              </a:schemeClr>
            </a:glow>
          </a:effectLst>
        </p:spPr>
      </p:pic>
      <p:sp>
        <p:nvSpPr>
          <p:cNvPr id="110" name="lblDaten2">
            <a:extLst>
              <a:ext uri="{FF2B5EF4-FFF2-40B4-BE49-F238E27FC236}">
                <a16:creationId xmlns:a16="http://schemas.microsoft.com/office/drawing/2014/main" id="{F9DBDA15-9355-4ED3-A65D-232EEEFE5C92}"/>
              </a:ext>
            </a:extLst>
          </p:cNvPr>
          <p:cNvSpPr txBox="1"/>
          <p:nvPr/>
        </p:nvSpPr>
        <p:spPr>
          <a:xfrm>
            <a:off x="-105601" y="5722015"/>
            <a:ext cx="12362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solidFill>
                  <a:schemeClr val="accent6">
                    <a:lumMod val="75000"/>
                  </a:schemeClr>
                </a:solidFill>
              </a:rPr>
              <a:t>Hölscher USABILITREE Lorenz Hölscher USABILITREE Lorenz Hölscher USABILITREE Lorenz Hölscher USABILITREE Lorenz Hölscher USABILITREE Lorenz Hölscher USABILITREE Lorenz H</a:t>
            </a:r>
          </a:p>
        </p:txBody>
      </p:sp>
      <p:sp>
        <p:nvSpPr>
          <p:cNvPr id="111" name="lblDaten1">
            <a:extLst>
              <a:ext uri="{FF2B5EF4-FFF2-40B4-BE49-F238E27FC236}">
                <a16:creationId xmlns:a16="http://schemas.microsoft.com/office/drawing/2014/main" id="{1C16DC6D-E3EE-4A28-951C-8AAD5F686EE3}"/>
              </a:ext>
            </a:extLst>
          </p:cNvPr>
          <p:cNvSpPr txBox="1"/>
          <p:nvPr/>
        </p:nvSpPr>
        <p:spPr>
          <a:xfrm>
            <a:off x="151019" y="5675848"/>
            <a:ext cx="12269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accent6">
                    <a:lumMod val="75000"/>
                  </a:schemeClr>
                </a:solidFill>
              </a:rPr>
              <a:t>USABILITREE Lorenz Hölscher USABILITREE Lorenz Hölscher USABILITREE Lorenz Hölscher USABILITREE Lorenz Hölscher USABILITREE Lorenz </a:t>
            </a:r>
          </a:p>
          <a:p>
            <a:endParaRPr lang="de-DE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03FEACB-B9B4-873B-C5B4-129609B10B96}"/>
              </a:ext>
            </a:extLst>
          </p:cNvPr>
          <p:cNvGrpSpPr/>
          <p:nvPr/>
        </p:nvGrpSpPr>
        <p:grpSpPr>
          <a:xfrm>
            <a:off x="323501" y="380668"/>
            <a:ext cx="11540807" cy="5005597"/>
            <a:chOff x="323501" y="380668"/>
            <a:chExt cx="11540807" cy="5005597"/>
          </a:xfrm>
        </p:grpSpPr>
        <p:pic>
          <p:nvPicPr>
            <p:cNvPr id="13" name="icnDateien">
              <a:extLst>
                <a:ext uri="{FF2B5EF4-FFF2-40B4-BE49-F238E27FC236}">
                  <a16:creationId xmlns:a16="http://schemas.microsoft.com/office/drawing/2014/main" id="{C68292AB-5D71-40DA-8EFE-F745649C1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C0C0FF"/>
                </a:clrFrom>
                <a:clrTo>
                  <a:srgbClr val="C0C0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1108" y="2262352"/>
              <a:ext cx="313200" cy="313200"/>
            </a:xfrm>
            <a:prstGeom prst="rect">
              <a:avLst/>
            </a:prstGeom>
            <a:effectLst/>
          </p:spPr>
        </p:pic>
        <p:pic>
          <p:nvPicPr>
            <p:cNvPr id="15" name="icnFilter">
              <a:extLst>
                <a:ext uri="{FF2B5EF4-FFF2-40B4-BE49-F238E27FC236}">
                  <a16:creationId xmlns:a16="http://schemas.microsoft.com/office/drawing/2014/main" id="{782D1E56-5A7F-48CE-8ABD-B96510F73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1108" y="3138148"/>
              <a:ext cx="313200" cy="313200"/>
            </a:xfrm>
            <a:prstGeom prst="rect">
              <a:avLst/>
            </a:prstGeom>
            <a:effectLst/>
          </p:spPr>
        </p:pic>
        <p:pic>
          <p:nvPicPr>
            <p:cNvPr id="17" name="icnMeineDaten">
              <a:extLst>
                <a:ext uri="{FF2B5EF4-FFF2-40B4-BE49-F238E27FC236}">
                  <a16:creationId xmlns:a16="http://schemas.microsoft.com/office/drawing/2014/main" id="{19DFF55C-5B81-450D-B9C6-0AA093EF5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01" y="4067998"/>
              <a:ext cx="313200" cy="313200"/>
            </a:xfrm>
            <a:prstGeom prst="rect">
              <a:avLst/>
            </a:prstGeom>
            <a:effectLst/>
          </p:spPr>
        </p:pic>
        <p:pic>
          <p:nvPicPr>
            <p:cNvPr id="19" name="icnFavoriten">
              <a:extLst>
                <a:ext uri="{FF2B5EF4-FFF2-40B4-BE49-F238E27FC236}">
                  <a16:creationId xmlns:a16="http://schemas.microsoft.com/office/drawing/2014/main" id="{8EBF2637-A8FB-42CD-8C41-FD475556B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01" y="1406162"/>
              <a:ext cx="313200" cy="268256"/>
            </a:xfrm>
            <a:prstGeom prst="rect">
              <a:avLst/>
            </a:prstGeom>
            <a:effectLst/>
          </p:spPr>
        </p:pic>
        <p:pic>
          <p:nvPicPr>
            <p:cNvPr id="21" name="icnAnmeldung">
              <a:extLst>
                <a:ext uri="{FF2B5EF4-FFF2-40B4-BE49-F238E27FC236}">
                  <a16:creationId xmlns:a16="http://schemas.microsoft.com/office/drawing/2014/main" id="{596AF66B-57C2-43DE-B178-B522FC956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C0C0FF"/>
                </a:clrFrom>
                <a:clrTo>
                  <a:srgbClr val="C0C0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01" y="514931"/>
              <a:ext cx="311926" cy="313743"/>
            </a:xfrm>
            <a:prstGeom prst="rect">
              <a:avLst/>
            </a:prstGeom>
            <a:effectLst/>
          </p:spPr>
        </p:pic>
        <p:pic>
          <p:nvPicPr>
            <p:cNvPr id="23" name="icnDatenvergleich">
              <a:extLst>
                <a:ext uri="{FF2B5EF4-FFF2-40B4-BE49-F238E27FC236}">
                  <a16:creationId xmlns:a16="http://schemas.microsoft.com/office/drawing/2014/main" id="{9D90FBEE-267F-40B0-9348-756F5D5AB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C0C0FE"/>
                </a:clrFrom>
                <a:clrTo>
                  <a:srgbClr val="C0C0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01" y="3143146"/>
              <a:ext cx="313200" cy="313200"/>
            </a:xfrm>
            <a:prstGeom prst="rect">
              <a:avLst/>
            </a:prstGeom>
            <a:effectLst/>
          </p:spPr>
        </p:pic>
        <p:pic>
          <p:nvPicPr>
            <p:cNvPr id="25" name="icnZeiten">
              <a:extLst>
                <a:ext uri="{FF2B5EF4-FFF2-40B4-BE49-F238E27FC236}">
                  <a16:creationId xmlns:a16="http://schemas.microsoft.com/office/drawing/2014/main" id="{283952D9-EC65-48E6-9CBF-DB234B70F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C0C0FF"/>
                </a:clrFrom>
                <a:clrTo>
                  <a:srgbClr val="C0C0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5156" y="508200"/>
              <a:ext cx="250871" cy="313200"/>
            </a:xfrm>
            <a:prstGeom prst="rect">
              <a:avLst/>
            </a:prstGeom>
            <a:effectLst/>
          </p:spPr>
        </p:pic>
        <p:pic>
          <p:nvPicPr>
            <p:cNvPr id="27" name="icnInformationen">
              <a:extLst>
                <a:ext uri="{FF2B5EF4-FFF2-40B4-BE49-F238E27FC236}">
                  <a16:creationId xmlns:a16="http://schemas.microsoft.com/office/drawing/2014/main" id="{3C62F0B8-0A1C-4606-8D5C-75398E42B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C0C0FF"/>
                </a:clrFrom>
                <a:clrTo>
                  <a:srgbClr val="C0C0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1108" y="1401348"/>
              <a:ext cx="313200" cy="285680"/>
            </a:xfrm>
            <a:prstGeom prst="rect">
              <a:avLst/>
            </a:prstGeom>
            <a:effectLst/>
          </p:spPr>
        </p:pic>
        <p:pic>
          <p:nvPicPr>
            <p:cNvPr id="34" name="icnFilter">
              <a:extLst>
                <a:ext uri="{FF2B5EF4-FFF2-40B4-BE49-F238E27FC236}">
                  <a16:creationId xmlns:a16="http://schemas.microsoft.com/office/drawing/2014/main" id="{B3474291-01B1-43DE-A25E-E56CF1F31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C0C0C0"/>
                </a:clrFrom>
                <a:clrTo>
                  <a:srgbClr val="C0C0C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23501" y="2250925"/>
              <a:ext cx="313200" cy="313200"/>
            </a:xfrm>
            <a:prstGeom prst="rect">
              <a:avLst/>
            </a:prstGeom>
            <a:effectLst/>
          </p:spPr>
        </p:pic>
        <p:pic>
          <p:nvPicPr>
            <p:cNvPr id="42" name="icnRechte">
              <a:extLst>
                <a:ext uri="{FF2B5EF4-FFF2-40B4-BE49-F238E27FC236}">
                  <a16:creationId xmlns:a16="http://schemas.microsoft.com/office/drawing/2014/main" id="{9C541315-2CD6-44E0-BDB9-B5937FC1A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51108" y="4067998"/>
              <a:ext cx="313200" cy="313667"/>
            </a:xfrm>
            <a:prstGeom prst="rect">
              <a:avLst/>
            </a:prstGeom>
            <a:effectLst/>
          </p:spPr>
        </p:pic>
        <p:pic>
          <p:nvPicPr>
            <p:cNvPr id="3" name="icnQuicksteps">
              <a:extLst>
                <a:ext uri="{FF2B5EF4-FFF2-40B4-BE49-F238E27FC236}">
                  <a16:creationId xmlns:a16="http://schemas.microsoft.com/office/drawing/2014/main" id="{9F5B3380-AC29-467F-B428-C43040DA0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4963" y="4965395"/>
              <a:ext cx="269719" cy="269719"/>
            </a:xfrm>
            <a:prstGeom prst="rect">
              <a:avLst/>
            </a:prstGeom>
            <a:ln>
              <a:solidFill>
                <a:schemeClr val="tx1"/>
              </a:solidFill>
            </a:ln>
            <a:effectLst/>
          </p:spPr>
        </p:pic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B4188BEF-832A-8C86-CFA1-A46155816CBB}"/>
                </a:ext>
              </a:extLst>
            </p:cNvPr>
            <p:cNvGrpSpPr/>
            <p:nvPr/>
          </p:nvGrpSpPr>
          <p:grpSpPr>
            <a:xfrm>
              <a:off x="696454" y="380668"/>
              <a:ext cx="10813747" cy="5005597"/>
              <a:chOff x="696454" y="380668"/>
              <a:chExt cx="10813747" cy="5005597"/>
            </a:xfrm>
          </p:grpSpPr>
          <p:sp>
            <p:nvSpPr>
              <p:cNvPr id="39" name="lblAnmeldung">
                <a:extLst>
                  <a:ext uri="{FF2B5EF4-FFF2-40B4-BE49-F238E27FC236}">
                    <a16:creationId xmlns:a16="http://schemas.microsoft.com/office/drawing/2014/main" id="{D0148F67-5335-4B28-A2EB-28A1BE169D05}"/>
                  </a:ext>
                </a:extLst>
              </p:cNvPr>
              <p:cNvSpPr txBox="1"/>
              <p:nvPr/>
            </p:nvSpPr>
            <p:spPr>
              <a:xfrm>
                <a:off x="696454" y="380668"/>
                <a:ext cx="327844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Anmeldung</a:t>
                </a:r>
              </a:p>
            </p:txBody>
          </p:sp>
          <p:sp>
            <p:nvSpPr>
              <p:cNvPr id="45" name="lblFavoriten">
                <a:extLst>
                  <a:ext uri="{FF2B5EF4-FFF2-40B4-BE49-F238E27FC236}">
                    <a16:creationId xmlns:a16="http://schemas.microsoft.com/office/drawing/2014/main" id="{7B31BFB1-5C7C-4010-97A7-CF2E5E891B70}"/>
                  </a:ext>
                </a:extLst>
              </p:cNvPr>
              <p:cNvSpPr txBox="1"/>
              <p:nvPr/>
            </p:nvSpPr>
            <p:spPr>
              <a:xfrm>
                <a:off x="696455" y="1247903"/>
                <a:ext cx="241562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Favoriten</a:t>
                </a:r>
              </a:p>
            </p:txBody>
          </p:sp>
          <p:sp>
            <p:nvSpPr>
              <p:cNvPr id="47" name="lblVergleich">
                <a:extLst>
                  <a:ext uri="{FF2B5EF4-FFF2-40B4-BE49-F238E27FC236}">
                    <a16:creationId xmlns:a16="http://schemas.microsoft.com/office/drawing/2014/main" id="{E4DFF4BD-C449-459D-9D9F-279A6D732232}"/>
                  </a:ext>
                </a:extLst>
              </p:cNvPr>
              <p:cNvSpPr txBox="1"/>
              <p:nvPr/>
            </p:nvSpPr>
            <p:spPr>
              <a:xfrm>
                <a:off x="696455" y="2115138"/>
                <a:ext cx="353789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Papierkorb</a:t>
                </a:r>
              </a:p>
            </p:txBody>
          </p:sp>
          <p:sp>
            <p:nvSpPr>
              <p:cNvPr id="49" name="lblMeineDaten">
                <a:extLst>
                  <a:ext uri="{FF2B5EF4-FFF2-40B4-BE49-F238E27FC236}">
                    <a16:creationId xmlns:a16="http://schemas.microsoft.com/office/drawing/2014/main" id="{DDC92647-28AF-4D16-A9D2-216E33473CBB}"/>
                  </a:ext>
                </a:extLst>
              </p:cNvPr>
              <p:cNvSpPr txBox="1"/>
              <p:nvPr/>
            </p:nvSpPr>
            <p:spPr>
              <a:xfrm>
                <a:off x="696454" y="2982373"/>
                <a:ext cx="3807077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Datenvergleich</a:t>
                </a:r>
              </a:p>
            </p:txBody>
          </p:sp>
          <p:sp>
            <p:nvSpPr>
              <p:cNvPr id="59" name="lblZeiten">
                <a:extLst>
                  <a:ext uri="{FF2B5EF4-FFF2-40B4-BE49-F238E27FC236}">
                    <a16:creationId xmlns:a16="http://schemas.microsoft.com/office/drawing/2014/main" id="{867D216A-7ACD-4ED8-954F-2BE2A3A803D8}"/>
                  </a:ext>
                </a:extLst>
              </p:cNvPr>
              <p:cNvSpPr txBox="1"/>
              <p:nvPr/>
            </p:nvSpPr>
            <p:spPr>
              <a:xfrm>
                <a:off x="8231752" y="380668"/>
                <a:ext cx="327844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Zeiten</a:t>
                </a:r>
              </a:p>
            </p:txBody>
          </p:sp>
          <p:sp>
            <p:nvSpPr>
              <p:cNvPr id="66" name="lblInformationen">
                <a:extLst>
                  <a:ext uri="{FF2B5EF4-FFF2-40B4-BE49-F238E27FC236}">
                    <a16:creationId xmlns:a16="http://schemas.microsoft.com/office/drawing/2014/main" id="{CD0BCA92-EAE9-4764-AB15-57B0CDCAEA2E}"/>
                  </a:ext>
                </a:extLst>
              </p:cNvPr>
              <p:cNvSpPr txBox="1"/>
              <p:nvPr/>
            </p:nvSpPr>
            <p:spPr>
              <a:xfrm>
                <a:off x="8231752" y="1247903"/>
                <a:ext cx="327844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Informationen</a:t>
                </a:r>
              </a:p>
            </p:txBody>
          </p:sp>
          <p:sp>
            <p:nvSpPr>
              <p:cNvPr id="68" name="lblDateien">
                <a:extLst>
                  <a:ext uri="{FF2B5EF4-FFF2-40B4-BE49-F238E27FC236}">
                    <a16:creationId xmlns:a16="http://schemas.microsoft.com/office/drawing/2014/main" id="{FD4B863F-B80D-43DA-86C4-199ADEA42A22}"/>
                  </a:ext>
                </a:extLst>
              </p:cNvPr>
              <p:cNvSpPr txBox="1"/>
              <p:nvPr/>
            </p:nvSpPr>
            <p:spPr>
              <a:xfrm>
                <a:off x="8231752" y="2115138"/>
                <a:ext cx="327844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Dateien</a:t>
                </a:r>
              </a:p>
            </p:txBody>
          </p:sp>
          <p:sp>
            <p:nvSpPr>
              <p:cNvPr id="70" name="lblFilter">
                <a:extLst>
                  <a:ext uri="{FF2B5EF4-FFF2-40B4-BE49-F238E27FC236}">
                    <a16:creationId xmlns:a16="http://schemas.microsoft.com/office/drawing/2014/main" id="{C742C512-BFF0-4B47-9B62-08BC50818380}"/>
                  </a:ext>
                </a:extLst>
              </p:cNvPr>
              <p:cNvSpPr txBox="1"/>
              <p:nvPr/>
            </p:nvSpPr>
            <p:spPr>
              <a:xfrm>
                <a:off x="8231752" y="2982373"/>
                <a:ext cx="327844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Zentrale Filter</a:t>
                </a:r>
              </a:p>
            </p:txBody>
          </p:sp>
          <p:sp>
            <p:nvSpPr>
              <p:cNvPr id="37" name="lblMeineDaten">
                <a:extLst>
                  <a:ext uri="{FF2B5EF4-FFF2-40B4-BE49-F238E27FC236}">
                    <a16:creationId xmlns:a16="http://schemas.microsoft.com/office/drawing/2014/main" id="{0686A191-9D25-4431-A537-398E0239F139}"/>
                  </a:ext>
                </a:extLst>
              </p:cNvPr>
              <p:cNvSpPr txBox="1"/>
              <p:nvPr/>
            </p:nvSpPr>
            <p:spPr>
              <a:xfrm>
                <a:off x="696455" y="3934990"/>
                <a:ext cx="3490704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Meine Daten</a:t>
                </a:r>
              </a:p>
            </p:txBody>
          </p:sp>
          <p:sp>
            <p:nvSpPr>
              <p:cNvPr id="40" name="lblRechte">
                <a:extLst>
                  <a:ext uri="{FF2B5EF4-FFF2-40B4-BE49-F238E27FC236}">
                    <a16:creationId xmlns:a16="http://schemas.microsoft.com/office/drawing/2014/main" id="{017E943A-0F78-4FB2-B3B9-2974DE33E1B7}"/>
                  </a:ext>
                </a:extLst>
              </p:cNvPr>
              <p:cNvSpPr txBox="1"/>
              <p:nvPr/>
            </p:nvSpPr>
            <p:spPr>
              <a:xfrm>
                <a:off x="8231752" y="3932211"/>
                <a:ext cx="327844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Rechtesystem</a:t>
                </a:r>
              </a:p>
            </p:txBody>
          </p:sp>
          <p:sp>
            <p:nvSpPr>
              <p:cNvPr id="53" name="lblQuicksteps">
                <a:extLst>
                  <a:ext uri="{FF2B5EF4-FFF2-40B4-BE49-F238E27FC236}">
                    <a16:creationId xmlns:a16="http://schemas.microsoft.com/office/drawing/2014/main" id="{89ED74BC-7086-4829-BE48-1BE0BEB2D4F7}"/>
                  </a:ext>
                </a:extLst>
              </p:cNvPr>
              <p:cNvSpPr txBox="1"/>
              <p:nvPr/>
            </p:nvSpPr>
            <p:spPr>
              <a:xfrm>
                <a:off x="696455" y="4801490"/>
                <a:ext cx="4347983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Inspektor/Dashboard</a:t>
                </a:r>
              </a:p>
            </p:txBody>
          </p:sp>
        </p:grp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16A0B7E-EBE4-4A44-BD37-E0CB27B550B1}"/>
              </a:ext>
            </a:extLst>
          </p:cNvPr>
          <p:cNvGrpSpPr/>
          <p:nvPr/>
        </p:nvGrpSpPr>
        <p:grpSpPr>
          <a:xfrm>
            <a:off x="6096000" y="4755324"/>
            <a:ext cx="5992692" cy="630941"/>
            <a:chOff x="6096000" y="4755324"/>
            <a:chExt cx="5992692" cy="630941"/>
          </a:xfrm>
        </p:grpSpPr>
        <p:sp>
          <p:nvSpPr>
            <p:cNvPr id="7" name="lblQuicksteps">
              <a:extLst>
                <a:ext uri="{FF2B5EF4-FFF2-40B4-BE49-F238E27FC236}">
                  <a16:creationId xmlns:a16="http://schemas.microsoft.com/office/drawing/2014/main" id="{F977DD0B-27EC-D620-18DD-40B6D78B7926}"/>
                </a:ext>
              </a:extLst>
            </p:cNvPr>
            <p:cNvSpPr txBox="1"/>
            <p:nvPr/>
          </p:nvSpPr>
          <p:spPr>
            <a:xfrm>
              <a:off x="6096000" y="4801490"/>
              <a:ext cx="541420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3200" b="1" dirty="0">
                  <a:solidFill>
                    <a:schemeClr val="accent5">
                      <a:lumMod val="50000"/>
                    </a:schemeClr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Alles, was zählt</a:t>
              </a:r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FA75AB19-F121-4C53-E0BB-B37F95FD471E}"/>
                </a:ext>
              </a:extLst>
            </p:cNvPr>
            <p:cNvSpPr/>
            <p:nvPr/>
          </p:nvSpPr>
          <p:spPr>
            <a:xfrm>
              <a:off x="11613437" y="4755324"/>
              <a:ext cx="475255" cy="504344"/>
            </a:xfrm>
            <a:custGeom>
              <a:avLst/>
              <a:gdLst/>
              <a:ahLst/>
              <a:cxnLst/>
              <a:rect l="l" t="t" r="r" b="b"/>
              <a:pathLst>
                <a:path w="732430" h="707399">
                  <a:moveTo>
                    <a:pt x="716105" y="0"/>
                  </a:moveTo>
                  <a:lnTo>
                    <a:pt x="732430" y="28296"/>
                  </a:lnTo>
                  <a:cubicBezTo>
                    <a:pt x="626138" y="103390"/>
                    <a:pt x="527647" y="198435"/>
                    <a:pt x="436955" y="313433"/>
                  </a:cubicBezTo>
                  <a:cubicBezTo>
                    <a:pt x="346262" y="428430"/>
                    <a:pt x="280783" y="541070"/>
                    <a:pt x="240515" y="651351"/>
                  </a:cubicBezTo>
                  <a:lnTo>
                    <a:pt x="216573" y="667132"/>
                  </a:lnTo>
                  <a:cubicBezTo>
                    <a:pt x="195895" y="680554"/>
                    <a:pt x="178119" y="693977"/>
                    <a:pt x="163246" y="707399"/>
                  </a:cubicBezTo>
                  <a:cubicBezTo>
                    <a:pt x="160706" y="694340"/>
                    <a:pt x="153632" y="673299"/>
                    <a:pt x="142024" y="644277"/>
                  </a:cubicBezTo>
                  <a:lnTo>
                    <a:pt x="129508" y="613261"/>
                  </a:lnTo>
                  <a:cubicBezTo>
                    <a:pt x="102301" y="546149"/>
                    <a:pt x="79355" y="499261"/>
                    <a:pt x="60673" y="472597"/>
                  </a:cubicBezTo>
                  <a:cubicBezTo>
                    <a:pt x="41990" y="445934"/>
                    <a:pt x="21766" y="431514"/>
                    <a:pt x="0" y="429337"/>
                  </a:cubicBezTo>
                  <a:cubicBezTo>
                    <a:pt x="29384" y="402492"/>
                    <a:pt x="54959" y="389070"/>
                    <a:pt x="76725" y="389070"/>
                  </a:cubicBezTo>
                  <a:cubicBezTo>
                    <a:pt x="106835" y="389070"/>
                    <a:pt x="139847" y="429519"/>
                    <a:pt x="175761" y="510416"/>
                  </a:cubicBezTo>
                  <a:lnTo>
                    <a:pt x="195351" y="553948"/>
                  </a:lnTo>
                  <a:cubicBezTo>
                    <a:pt x="259561" y="438950"/>
                    <a:pt x="337103" y="333022"/>
                    <a:pt x="427976" y="236163"/>
                  </a:cubicBezTo>
                  <a:cubicBezTo>
                    <a:pt x="518850" y="139304"/>
                    <a:pt x="614893" y="60583"/>
                    <a:pt x="71610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6" name="lblUsabilitree">
            <a:extLst>
              <a:ext uri="{FF2B5EF4-FFF2-40B4-BE49-F238E27FC236}">
                <a16:creationId xmlns:a16="http://schemas.microsoft.com/office/drawing/2014/main" id="{7487BF0A-75D1-2453-88DD-406C37D1C280}"/>
              </a:ext>
            </a:extLst>
          </p:cNvPr>
          <p:cNvSpPr txBox="1"/>
          <p:nvPr/>
        </p:nvSpPr>
        <p:spPr>
          <a:xfrm>
            <a:off x="1451728" y="6192261"/>
            <a:ext cx="411540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4400" b="1" dirty="0">
                <a:solidFill>
                  <a:srgbClr val="766E3F">
                    <a:alpha val="24000"/>
                  </a:srgbClr>
                </a:solidFill>
              </a:rPr>
              <a:t>USABILITREE</a:t>
            </a:r>
          </a:p>
        </p:txBody>
      </p:sp>
      <p:sp>
        <p:nvSpPr>
          <p:cNvPr id="8" name="lblUsabilitree">
            <a:extLst>
              <a:ext uri="{FF2B5EF4-FFF2-40B4-BE49-F238E27FC236}">
                <a16:creationId xmlns:a16="http://schemas.microsoft.com/office/drawing/2014/main" id="{D00C567B-6457-F969-0941-647CCAAD3676}"/>
              </a:ext>
            </a:extLst>
          </p:cNvPr>
          <p:cNvSpPr txBox="1"/>
          <p:nvPr/>
        </p:nvSpPr>
        <p:spPr>
          <a:xfrm>
            <a:off x="6672794" y="6192261"/>
            <a:ext cx="51842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4400" b="1" dirty="0">
                <a:solidFill>
                  <a:srgbClr val="766E3F">
                    <a:alpha val="24000"/>
                  </a:srgbClr>
                </a:solidFill>
              </a:rPr>
              <a:t>Lorenz Hölscher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4EC9113-D289-2B32-ADFB-B8065E6A52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074" y="566412"/>
            <a:ext cx="357720" cy="39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1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7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4.81481E-6 C 0.02787 -0.03542 0.05195 -0.05625 0.07734 -0.01806 C 0.09414 0.0081 0.10716 0.06898 0.12943 0.14467 C 0.15156 0.2199 0.11966 0.40787 0.21068 0.43541 C 0.24518 0.4456 0.22188 0.55254 0.18841 0.58287 " pathEditMode="relative" rAng="3600000" ptsTypes="AAAAA">
                                      <p:cBhvr>
                                        <p:cTn id="27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73552D4-7E14-4077-980E-B574471A7A44}"/>
              </a:ext>
            </a:extLst>
          </p:cNvPr>
          <p:cNvSpPr txBox="1"/>
          <p:nvPr/>
        </p:nvSpPr>
        <p:spPr>
          <a:xfrm>
            <a:off x="3785554" y="4724518"/>
            <a:ext cx="519334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3000" b="1" dirty="0">
                <a:solidFill>
                  <a:srgbClr val="0044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Verzweigen statt verzweifeln</a:t>
            </a:r>
          </a:p>
        </p:txBody>
      </p:sp>
      <p:grpSp>
        <p:nvGrpSpPr>
          <p:cNvPr id="3" name="!!!Usabilitree">
            <a:extLst>
              <a:ext uri="{FF2B5EF4-FFF2-40B4-BE49-F238E27FC236}">
                <a16:creationId xmlns:a16="http://schemas.microsoft.com/office/drawing/2014/main" id="{81E27B7C-E165-80D7-E4A4-FD45A6F689F7}"/>
              </a:ext>
            </a:extLst>
          </p:cNvPr>
          <p:cNvGrpSpPr/>
          <p:nvPr/>
        </p:nvGrpSpPr>
        <p:grpSpPr>
          <a:xfrm>
            <a:off x="4695608" y="2056908"/>
            <a:ext cx="4326215" cy="3184803"/>
            <a:chOff x="4695608" y="2056908"/>
            <a:chExt cx="4326215" cy="3184803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C814016B-D522-4B38-AA61-626B26330122}"/>
                </a:ext>
              </a:extLst>
            </p:cNvPr>
            <p:cNvSpPr txBox="1"/>
            <p:nvPr/>
          </p:nvSpPr>
          <p:spPr>
            <a:xfrm>
              <a:off x="4703226" y="2871831"/>
              <a:ext cx="4318597" cy="23698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54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TREE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FA646F5-1F70-40CA-A7AA-FA1FD76A71E6}"/>
                </a:ext>
              </a:extLst>
            </p:cNvPr>
            <p:cNvSpPr txBox="1"/>
            <p:nvPr/>
          </p:nvSpPr>
          <p:spPr>
            <a:xfrm>
              <a:off x="4695608" y="2056908"/>
              <a:ext cx="4203074" cy="15388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00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USABILI</a:t>
              </a:r>
            </a:p>
          </p:txBody>
        </p:sp>
      </p:grpSp>
      <p:pic>
        <p:nvPicPr>
          <p:cNvPr id="9" name="!!!Logo">
            <a:extLst>
              <a:ext uri="{FF2B5EF4-FFF2-40B4-BE49-F238E27FC236}">
                <a16:creationId xmlns:a16="http://schemas.microsoft.com/office/drawing/2014/main" id="{D617ED0D-792F-4AD3-9AF0-6C9F817359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-20000" contrast="40000"/>
          </a:blip>
          <a:srcRect l="1" r="1515"/>
          <a:stretch/>
        </p:blipFill>
        <p:spPr>
          <a:xfrm>
            <a:off x="3170177" y="1616289"/>
            <a:ext cx="1857010" cy="327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57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!!!Logo">
            <a:extLst>
              <a:ext uri="{FF2B5EF4-FFF2-40B4-BE49-F238E27FC236}">
                <a16:creationId xmlns:a16="http://schemas.microsoft.com/office/drawing/2014/main" id="{17091DA7-27F4-4C7D-8872-1A19E38AE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41" y="478334"/>
            <a:ext cx="474056" cy="474056"/>
          </a:xfrm>
          <a:prstGeom prst="rect">
            <a:avLst/>
          </a:prstGeom>
        </p:spPr>
      </p:pic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B8324FF3-61B8-4C30-ACC6-2EED7DB0493A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817825" y="1442915"/>
            <a:ext cx="387582" cy="127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>
            <a:extLst>
              <a:ext uri="{FF2B5EF4-FFF2-40B4-BE49-F238E27FC236}">
                <a16:creationId xmlns:a16="http://schemas.microsoft.com/office/drawing/2014/main" id="{B246899E-436E-49A9-A98C-99386F17B51D}"/>
              </a:ext>
            </a:extLst>
          </p:cNvPr>
          <p:cNvSpPr txBox="1"/>
          <p:nvPr/>
        </p:nvSpPr>
        <p:spPr>
          <a:xfrm>
            <a:off x="1028154" y="383902"/>
            <a:ext cx="4806386" cy="6504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4000" b="1" dirty="0" err="1">
                <a:solidFill>
                  <a:schemeClr val="accent6">
                    <a:lumMod val="75000"/>
                  </a:schemeClr>
                </a:solidFill>
              </a:rPr>
              <a:t>UsabiliTree</a:t>
            </a:r>
            <a:endParaRPr lang="de-DE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88E8B2C-1E7E-4641-A59C-D869BCD851B6}"/>
              </a:ext>
            </a:extLst>
          </p:cNvPr>
          <p:cNvSpPr txBox="1"/>
          <p:nvPr/>
        </p:nvSpPr>
        <p:spPr>
          <a:xfrm>
            <a:off x="1565770" y="1137721"/>
            <a:ext cx="7320986" cy="6504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4000" b="1" dirty="0"/>
              <a:t>Verzweigen statt verzweifeln</a:t>
            </a:r>
          </a:p>
        </p:txBody>
      </p:sp>
      <p:pic>
        <p:nvPicPr>
          <p:cNvPr id="29" name="icnSchrei">
            <a:extLst>
              <a:ext uri="{FF2B5EF4-FFF2-40B4-BE49-F238E27FC236}">
                <a16:creationId xmlns:a16="http://schemas.microsoft.com/office/drawing/2014/main" id="{4843C1D2-976B-482A-AF3B-8EB61D014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262" y="1196975"/>
            <a:ext cx="436922" cy="43750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10" name="grpUnterVerzweigen">
            <a:extLst>
              <a:ext uri="{FF2B5EF4-FFF2-40B4-BE49-F238E27FC236}">
                <a16:creationId xmlns:a16="http://schemas.microsoft.com/office/drawing/2014/main" id="{AAFD710D-FD6B-45EB-82DA-4881B31ABE30}"/>
              </a:ext>
            </a:extLst>
          </p:cNvPr>
          <p:cNvGrpSpPr/>
          <p:nvPr/>
        </p:nvGrpSpPr>
        <p:grpSpPr>
          <a:xfrm>
            <a:off x="1089097" y="1634479"/>
            <a:ext cx="8372561" cy="1571552"/>
            <a:chOff x="1089097" y="1634479"/>
            <a:chExt cx="8372561" cy="1571552"/>
          </a:xfrm>
        </p:grpSpPr>
        <p:cxnSp>
          <p:nvCxnSpPr>
            <p:cNvPr id="59" name="Gerader Verbinder 58">
              <a:extLst>
                <a:ext uri="{FF2B5EF4-FFF2-40B4-BE49-F238E27FC236}">
                  <a16:creationId xmlns:a16="http://schemas.microsoft.com/office/drawing/2014/main" id="{CC2C1AFE-FC03-43CF-9076-5E030792CD91}"/>
                </a:ext>
              </a:extLst>
            </p:cNvPr>
            <p:cNvCxnSpPr>
              <a:cxnSpLocks/>
              <a:stCxn id="43" idx="3"/>
            </p:cNvCxnSpPr>
            <p:nvPr/>
          </p:nvCxnSpPr>
          <p:spPr>
            <a:xfrm>
              <a:off x="1404409" y="2879460"/>
              <a:ext cx="47750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IconAEK">
              <a:extLst>
                <a:ext uri="{FF2B5EF4-FFF2-40B4-BE49-F238E27FC236}">
                  <a16:creationId xmlns:a16="http://schemas.microsoft.com/office/drawing/2014/main" id="{4B04617D-822D-4DE5-B1D4-D51B9286EF8F}"/>
                </a:ext>
              </a:extLst>
            </p:cNvPr>
            <p:cNvGrpSpPr/>
            <p:nvPr/>
          </p:nvGrpSpPr>
          <p:grpSpPr>
            <a:xfrm>
              <a:off x="1558925" y="1916113"/>
              <a:ext cx="539403" cy="433386"/>
              <a:chOff x="1558925" y="1916113"/>
              <a:chExt cx="539403" cy="433386"/>
            </a:xfrm>
          </p:grpSpPr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FE016CA0-BCC5-43CE-97BC-C8F05F651139}"/>
                  </a:ext>
                </a:extLst>
              </p:cNvPr>
              <p:cNvSpPr/>
              <p:nvPr/>
            </p:nvSpPr>
            <p:spPr>
              <a:xfrm>
                <a:off x="1558925" y="1916113"/>
                <a:ext cx="465018" cy="433386"/>
              </a:xfrm>
              <a:prstGeom prst="rect">
                <a:avLst/>
              </a:prstGeom>
              <a:solidFill>
                <a:schemeClr val="accent5">
                  <a:lumMod val="75000"/>
                  <a:alpha val="2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1" name="Grafik 10">
                <a:extLst>
                  <a:ext uri="{FF2B5EF4-FFF2-40B4-BE49-F238E27FC236}">
                    <a16:creationId xmlns:a16="http://schemas.microsoft.com/office/drawing/2014/main" id="{75B144D6-53DF-492A-A665-661BBEDB4E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565770" y="2024007"/>
                <a:ext cx="532558" cy="255442"/>
              </a:xfrm>
              <a:prstGeom prst="rect">
                <a:avLst/>
              </a:prstGeom>
            </p:spPr>
          </p:pic>
        </p:grpSp>
        <p:cxnSp>
          <p:nvCxnSpPr>
            <p:cNvPr id="30" name="Verbinder: gewinkelt 29">
              <a:extLst>
                <a:ext uri="{FF2B5EF4-FFF2-40B4-BE49-F238E27FC236}">
                  <a16:creationId xmlns:a16="http://schemas.microsoft.com/office/drawing/2014/main" id="{30979950-64DD-4C40-BDF6-BD9E1D3E5969}"/>
                </a:ext>
              </a:extLst>
            </p:cNvPr>
            <p:cNvCxnSpPr>
              <a:cxnSpLocks/>
              <a:stCxn id="29" idx="2"/>
              <a:endCxn id="11" idx="1"/>
            </p:cNvCxnSpPr>
            <p:nvPr/>
          </p:nvCxnSpPr>
          <p:spPr>
            <a:xfrm rot="16200000" flipH="1">
              <a:off x="1145622" y="1731580"/>
              <a:ext cx="517248" cy="323047"/>
            </a:xfrm>
            <a:prstGeom prst="bentConnector2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A52D2D4D-3195-4DF5-99CA-CF174EBB2CC9}"/>
                </a:ext>
              </a:extLst>
            </p:cNvPr>
            <p:cNvSpPr txBox="1"/>
            <p:nvPr/>
          </p:nvSpPr>
          <p:spPr>
            <a:xfrm>
              <a:off x="2140672" y="1842687"/>
              <a:ext cx="7320986" cy="6504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4000" dirty="0">
                  <a:solidFill>
                    <a:schemeClr val="bg1">
                      <a:lumMod val="50000"/>
                    </a:schemeClr>
                  </a:solidFill>
                </a:rPr>
                <a:t>Vortrag zur AEK 24</a:t>
              </a:r>
            </a:p>
          </p:txBody>
        </p:sp>
        <p:cxnSp>
          <p:nvCxnSpPr>
            <p:cNvPr id="37" name="Verbinder: gewinkelt 36">
              <a:extLst>
                <a:ext uri="{FF2B5EF4-FFF2-40B4-BE49-F238E27FC236}">
                  <a16:creationId xmlns:a16="http://schemas.microsoft.com/office/drawing/2014/main" id="{ED7CF623-B2FA-4DCA-A627-EADBD60E822F}"/>
                </a:ext>
              </a:extLst>
            </p:cNvPr>
            <p:cNvCxnSpPr>
              <a:cxnSpLocks/>
              <a:stCxn id="29" idx="2"/>
              <a:endCxn id="43" idx="0"/>
            </p:cNvCxnSpPr>
            <p:nvPr/>
          </p:nvCxnSpPr>
          <p:spPr>
            <a:xfrm rot="16200000" flipH="1">
              <a:off x="697201" y="2180002"/>
              <a:ext cx="1095075" cy="4030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F8986A74-15B0-44BB-BC6F-4497C81470CB}"/>
                </a:ext>
              </a:extLst>
            </p:cNvPr>
            <p:cNvSpPr txBox="1"/>
            <p:nvPr/>
          </p:nvSpPr>
          <p:spPr>
            <a:xfrm>
              <a:off x="2140672" y="2555601"/>
              <a:ext cx="7320986" cy="6504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4000" b="1" dirty="0"/>
                <a:t>Lorenz Hölscher</a:t>
              </a:r>
            </a:p>
          </p:txBody>
        </p:sp>
        <p:grpSp>
          <p:nvGrpSpPr>
            <p:cNvPr id="41" name="MinusLorenz">
              <a:extLst>
                <a:ext uri="{FF2B5EF4-FFF2-40B4-BE49-F238E27FC236}">
                  <a16:creationId xmlns:a16="http://schemas.microsoft.com/office/drawing/2014/main" id="{4839827A-C2EA-4234-9587-9DB6AC3C08EE}"/>
                </a:ext>
              </a:extLst>
            </p:cNvPr>
            <p:cNvGrpSpPr/>
            <p:nvPr/>
          </p:nvGrpSpPr>
          <p:grpSpPr>
            <a:xfrm>
              <a:off x="1089097" y="2729555"/>
              <a:ext cx="315312" cy="299810"/>
              <a:chOff x="606056" y="754912"/>
              <a:chExt cx="712381" cy="712381"/>
            </a:xfrm>
          </p:grpSpPr>
          <p:sp>
            <p:nvSpPr>
              <p:cNvPr id="42" name="Minuszeichen 41">
                <a:extLst>
                  <a:ext uri="{FF2B5EF4-FFF2-40B4-BE49-F238E27FC236}">
                    <a16:creationId xmlns:a16="http://schemas.microsoft.com/office/drawing/2014/main" id="{C7BC42D7-6088-4D8C-A811-D2F387167487}"/>
                  </a:ext>
                </a:extLst>
              </p:cNvPr>
              <p:cNvSpPr/>
              <p:nvPr/>
            </p:nvSpPr>
            <p:spPr>
              <a:xfrm>
                <a:off x="690365" y="839221"/>
                <a:ext cx="543764" cy="543764"/>
              </a:xfrm>
              <a:prstGeom prst="mathMinus">
                <a:avLst>
                  <a:gd name="adj1" fmla="val 2342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Rechteck 42">
                <a:extLst>
                  <a:ext uri="{FF2B5EF4-FFF2-40B4-BE49-F238E27FC236}">
                    <a16:creationId xmlns:a16="http://schemas.microsoft.com/office/drawing/2014/main" id="{83FF5154-1685-4581-BE5C-F28B8500E184}"/>
                  </a:ext>
                </a:extLst>
              </p:cNvPr>
              <p:cNvSpPr/>
              <p:nvPr/>
            </p:nvSpPr>
            <p:spPr>
              <a:xfrm>
                <a:off x="606056" y="754912"/>
                <a:ext cx="712381" cy="712381"/>
              </a:xfrm>
              <a:prstGeom prst="rect">
                <a:avLst/>
              </a:prstGeom>
              <a:noFill/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12" name="icnLorenz">
              <a:extLst>
                <a:ext uri="{FF2B5EF4-FFF2-40B4-BE49-F238E27FC236}">
                  <a16:creationId xmlns:a16="http://schemas.microsoft.com/office/drawing/2014/main" id="{46A8F6A2-CE98-49F4-86A7-DDB4B5FFC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5318" y="2639746"/>
              <a:ext cx="428625" cy="428625"/>
            </a:xfrm>
            <a:prstGeom prst="rect">
              <a:avLst/>
            </a:prstGeom>
          </p:spPr>
        </p:pic>
      </p:grpSp>
      <p:cxnSp>
        <p:nvCxnSpPr>
          <p:cNvPr id="86" name="Gerader Verbinder 85">
            <a:extLst>
              <a:ext uri="{FF2B5EF4-FFF2-40B4-BE49-F238E27FC236}">
                <a16:creationId xmlns:a16="http://schemas.microsoft.com/office/drawing/2014/main" id="{4DE618B7-940A-4DB6-8615-53B9592D0ACE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660169" y="962472"/>
            <a:ext cx="5718" cy="330538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MinusVerzweigen">
            <a:extLst>
              <a:ext uri="{FF2B5EF4-FFF2-40B4-BE49-F238E27FC236}">
                <a16:creationId xmlns:a16="http://schemas.microsoft.com/office/drawing/2014/main" id="{3100F696-5E12-447F-B1AA-53B737FB72D2}"/>
              </a:ext>
            </a:extLst>
          </p:cNvPr>
          <p:cNvGrpSpPr/>
          <p:nvPr/>
        </p:nvGrpSpPr>
        <p:grpSpPr>
          <a:xfrm>
            <a:off x="502513" y="1293010"/>
            <a:ext cx="315312" cy="299810"/>
            <a:chOff x="606056" y="754912"/>
            <a:chExt cx="712381" cy="712381"/>
          </a:xfrm>
        </p:grpSpPr>
        <p:sp>
          <p:nvSpPr>
            <p:cNvPr id="39" name="Minuszeichen 38">
              <a:extLst>
                <a:ext uri="{FF2B5EF4-FFF2-40B4-BE49-F238E27FC236}">
                  <a16:creationId xmlns:a16="http://schemas.microsoft.com/office/drawing/2014/main" id="{D50F954F-D814-4EA3-9606-D6DFAFEED63B}"/>
                </a:ext>
              </a:extLst>
            </p:cNvPr>
            <p:cNvSpPr/>
            <p:nvPr/>
          </p:nvSpPr>
          <p:spPr>
            <a:xfrm>
              <a:off x="690365" y="839221"/>
              <a:ext cx="543764" cy="543764"/>
            </a:xfrm>
            <a:prstGeom prst="mathMinus">
              <a:avLst>
                <a:gd name="adj1" fmla="val 234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54778B6C-9795-458A-9933-2F23C23C0C71}"/>
                </a:ext>
              </a:extLst>
            </p:cNvPr>
            <p:cNvSpPr/>
            <p:nvPr/>
          </p:nvSpPr>
          <p:spPr>
            <a:xfrm>
              <a:off x="606056" y="754912"/>
              <a:ext cx="712381" cy="712381"/>
            </a:xfrm>
            <a:prstGeom prst="rect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8" name="grpUnterLorenz">
            <a:extLst>
              <a:ext uri="{FF2B5EF4-FFF2-40B4-BE49-F238E27FC236}">
                <a16:creationId xmlns:a16="http://schemas.microsoft.com/office/drawing/2014/main" id="{36441612-E27C-4C0F-9797-6E901D57439C}"/>
              </a:ext>
            </a:extLst>
          </p:cNvPr>
          <p:cNvGrpSpPr/>
          <p:nvPr/>
        </p:nvGrpSpPr>
        <p:grpSpPr>
          <a:xfrm>
            <a:off x="1809631" y="3077651"/>
            <a:ext cx="8163362" cy="3030667"/>
            <a:chOff x="1809631" y="3077651"/>
            <a:chExt cx="8163362" cy="3030667"/>
          </a:xfrm>
        </p:grpSpPr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5E4990AA-AAEB-40AC-B9E0-0E2FB7EF8123}"/>
                </a:ext>
              </a:extLst>
            </p:cNvPr>
            <p:cNvSpPr txBox="1"/>
            <p:nvPr/>
          </p:nvSpPr>
          <p:spPr>
            <a:xfrm>
              <a:off x="2652007" y="3305259"/>
              <a:ext cx="7320986" cy="6504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4000" dirty="0">
                  <a:solidFill>
                    <a:schemeClr val="bg1">
                      <a:lumMod val="50000"/>
                    </a:schemeClr>
                  </a:solidFill>
                </a:rPr>
                <a:t>Datenbank-Spezialist</a:t>
              </a: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3607AD8A-AEFF-4B04-822B-DF88BDD27556}"/>
                </a:ext>
              </a:extLst>
            </p:cNvPr>
            <p:cNvSpPr txBox="1"/>
            <p:nvPr/>
          </p:nvSpPr>
          <p:spPr>
            <a:xfrm>
              <a:off x="2652007" y="4032356"/>
              <a:ext cx="7320986" cy="6504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4000" dirty="0">
                  <a:solidFill>
                    <a:schemeClr val="bg1">
                      <a:lumMod val="50000"/>
                    </a:schemeClr>
                  </a:solidFill>
                </a:rPr>
                <a:t>VBA-Programmierer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21F907BD-618A-444D-9E72-0CDA94DA6AC7}"/>
                </a:ext>
              </a:extLst>
            </p:cNvPr>
            <p:cNvSpPr txBox="1"/>
            <p:nvPr/>
          </p:nvSpPr>
          <p:spPr>
            <a:xfrm>
              <a:off x="2652007" y="4745270"/>
              <a:ext cx="7320986" cy="6504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4000" dirty="0">
                  <a:solidFill>
                    <a:schemeClr val="bg1">
                      <a:lumMod val="50000"/>
                    </a:schemeClr>
                  </a:solidFill>
                </a:rPr>
                <a:t>Video-Trainer</a:t>
              </a:r>
            </a:p>
          </p:txBody>
        </p:sp>
        <p:sp>
          <p:nvSpPr>
            <p:cNvPr id="91" name="Textfeld 90">
              <a:extLst>
                <a:ext uri="{FF2B5EF4-FFF2-40B4-BE49-F238E27FC236}">
                  <a16:creationId xmlns:a16="http://schemas.microsoft.com/office/drawing/2014/main" id="{C4A85F26-5298-4E5B-B5DB-1725497CC9AE}"/>
                </a:ext>
              </a:extLst>
            </p:cNvPr>
            <p:cNvSpPr txBox="1"/>
            <p:nvPr/>
          </p:nvSpPr>
          <p:spPr>
            <a:xfrm>
              <a:off x="2652007" y="5457888"/>
              <a:ext cx="7320986" cy="6504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4000" dirty="0">
                  <a:solidFill>
                    <a:schemeClr val="bg1">
                      <a:lumMod val="50000"/>
                    </a:schemeClr>
                  </a:solidFill>
                </a:rPr>
                <a:t>Buch-Autor</a:t>
              </a:r>
            </a:p>
          </p:txBody>
        </p:sp>
        <p:cxnSp>
          <p:nvCxnSpPr>
            <p:cNvPr id="54" name="Verbinder: gewinkelt 53">
              <a:extLst>
                <a:ext uri="{FF2B5EF4-FFF2-40B4-BE49-F238E27FC236}">
                  <a16:creationId xmlns:a16="http://schemas.microsoft.com/office/drawing/2014/main" id="{ED472172-5E43-4D6B-8011-291E46CF4C70}"/>
                </a:ext>
              </a:extLst>
            </p:cNvPr>
            <p:cNvCxnSpPr>
              <a:cxnSpLocks/>
              <a:stCxn id="12" idx="2"/>
              <a:endCxn id="49" idx="1"/>
            </p:cNvCxnSpPr>
            <p:nvPr/>
          </p:nvCxnSpPr>
          <p:spPr>
            <a:xfrm rot="16200000" flipH="1">
              <a:off x="986385" y="3900898"/>
              <a:ext cx="1943515" cy="297022"/>
            </a:xfrm>
            <a:prstGeom prst="bentConnector2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Grafik 43">
              <a:extLst>
                <a:ext uri="{FF2B5EF4-FFF2-40B4-BE49-F238E27FC236}">
                  <a16:creationId xmlns:a16="http://schemas.microsoft.com/office/drawing/2014/main" id="{C75BC91F-21F5-4247-92E3-2ADA42FAD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6653" y="3357563"/>
              <a:ext cx="452510" cy="447186"/>
            </a:xfrm>
            <a:prstGeom prst="rect">
              <a:avLst/>
            </a:prstGeom>
          </p:spPr>
        </p:pic>
        <p:cxnSp>
          <p:nvCxnSpPr>
            <p:cNvPr id="45" name="Verbinder: gewinkelt 44">
              <a:extLst>
                <a:ext uri="{FF2B5EF4-FFF2-40B4-BE49-F238E27FC236}">
                  <a16:creationId xmlns:a16="http://schemas.microsoft.com/office/drawing/2014/main" id="{FB59A583-7167-487D-BC6E-E553FD5BA435}"/>
                </a:ext>
              </a:extLst>
            </p:cNvPr>
            <p:cNvCxnSpPr>
              <a:cxnSpLocks/>
              <a:stCxn id="12" idx="2"/>
              <a:endCxn id="44" idx="1"/>
            </p:cNvCxnSpPr>
            <p:nvPr/>
          </p:nvCxnSpPr>
          <p:spPr>
            <a:xfrm rot="16200000" flipH="1">
              <a:off x="1706390" y="3180893"/>
              <a:ext cx="503504" cy="297022"/>
            </a:xfrm>
            <a:prstGeom prst="bentConnector2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8D96AB63-1E83-48A0-9561-92D853EF2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6F6F7"/>
                </a:clrFrom>
                <a:clrTo>
                  <a:srgbClr val="F6F6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6653" y="4084660"/>
              <a:ext cx="452510" cy="447186"/>
            </a:xfrm>
            <a:prstGeom prst="rect">
              <a:avLst/>
            </a:prstGeom>
          </p:spPr>
        </p:pic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4CF22DA7-C18A-4B19-AAD9-3CE256A3A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6653" y="4797574"/>
              <a:ext cx="452510" cy="447186"/>
            </a:xfrm>
            <a:prstGeom prst="rect">
              <a:avLst/>
            </a:prstGeom>
          </p:spPr>
        </p:pic>
        <p:cxnSp>
          <p:nvCxnSpPr>
            <p:cNvPr id="51" name="Verbinder: gewinkelt 50">
              <a:extLst>
                <a:ext uri="{FF2B5EF4-FFF2-40B4-BE49-F238E27FC236}">
                  <a16:creationId xmlns:a16="http://schemas.microsoft.com/office/drawing/2014/main" id="{B5DC34F8-4536-49C2-8A6A-B2DF7530E543}"/>
                </a:ext>
              </a:extLst>
            </p:cNvPr>
            <p:cNvCxnSpPr>
              <a:cxnSpLocks/>
              <a:stCxn id="12" idx="2"/>
              <a:endCxn id="47" idx="1"/>
            </p:cNvCxnSpPr>
            <p:nvPr/>
          </p:nvCxnSpPr>
          <p:spPr>
            <a:xfrm rot="16200000" flipH="1">
              <a:off x="1342842" y="3544441"/>
              <a:ext cx="1230601" cy="297022"/>
            </a:xfrm>
            <a:prstGeom prst="bentConnector2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0" name="Grafik 89">
              <a:extLst>
                <a:ext uri="{FF2B5EF4-FFF2-40B4-BE49-F238E27FC236}">
                  <a16:creationId xmlns:a16="http://schemas.microsoft.com/office/drawing/2014/main" id="{1AEDE587-2706-4759-90A4-5E35C8ADC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6653" y="5510192"/>
              <a:ext cx="452510" cy="447186"/>
            </a:xfrm>
            <a:prstGeom prst="rect">
              <a:avLst/>
            </a:prstGeom>
          </p:spPr>
        </p:pic>
        <p:cxnSp>
          <p:nvCxnSpPr>
            <p:cNvPr id="92" name="Verbinder: gewinkelt 91">
              <a:extLst>
                <a:ext uri="{FF2B5EF4-FFF2-40B4-BE49-F238E27FC236}">
                  <a16:creationId xmlns:a16="http://schemas.microsoft.com/office/drawing/2014/main" id="{B223B4C9-E22C-4187-9114-696BD813D156}"/>
                </a:ext>
              </a:extLst>
            </p:cNvPr>
            <p:cNvCxnSpPr>
              <a:cxnSpLocks/>
              <a:stCxn id="12" idx="2"/>
              <a:endCxn id="90" idx="1"/>
            </p:cNvCxnSpPr>
            <p:nvPr/>
          </p:nvCxnSpPr>
          <p:spPr>
            <a:xfrm rot="16200000" flipH="1">
              <a:off x="630076" y="4257207"/>
              <a:ext cx="2656133" cy="297022"/>
            </a:xfrm>
            <a:prstGeom prst="bentConnector2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PlusVerzweigen">
            <a:extLst>
              <a:ext uri="{FF2B5EF4-FFF2-40B4-BE49-F238E27FC236}">
                <a16:creationId xmlns:a16="http://schemas.microsoft.com/office/drawing/2014/main" id="{2426714A-5895-482D-98B0-D3DFE2004503}"/>
              </a:ext>
            </a:extLst>
          </p:cNvPr>
          <p:cNvGrpSpPr/>
          <p:nvPr/>
        </p:nvGrpSpPr>
        <p:grpSpPr>
          <a:xfrm>
            <a:off x="502513" y="1296569"/>
            <a:ext cx="315312" cy="299810"/>
            <a:chOff x="606056" y="754912"/>
            <a:chExt cx="712381" cy="712381"/>
          </a:xfrm>
        </p:grpSpPr>
        <p:sp>
          <p:nvSpPr>
            <p:cNvPr id="55" name="Additionszeichen 54">
              <a:extLst>
                <a:ext uri="{FF2B5EF4-FFF2-40B4-BE49-F238E27FC236}">
                  <a16:creationId xmlns:a16="http://schemas.microsoft.com/office/drawing/2014/main" id="{B760E77D-D478-4C8F-BFF3-EDF7A6071786}"/>
                </a:ext>
              </a:extLst>
            </p:cNvPr>
            <p:cNvSpPr/>
            <p:nvPr/>
          </p:nvSpPr>
          <p:spPr>
            <a:xfrm>
              <a:off x="690365" y="839221"/>
              <a:ext cx="543764" cy="543764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F2BA02AE-09B5-4274-8A25-331637505F98}"/>
                </a:ext>
              </a:extLst>
            </p:cNvPr>
            <p:cNvSpPr/>
            <p:nvPr/>
          </p:nvSpPr>
          <p:spPr>
            <a:xfrm>
              <a:off x="606056" y="754912"/>
              <a:ext cx="712381" cy="712381"/>
            </a:xfrm>
            <a:prstGeom prst="rect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PlusLorenz">
            <a:extLst>
              <a:ext uri="{FF2B5EF4-FFF2-40B4-BE49-F238E27FC236}">
                <a16:creationId xmlns:a16="http://schemas.microsoft.com/office/drawing/2014/main" id="{35F880DA-94F0-460B-B994-9AA9D907E86F}"/>
              </a:ext>
            </a:extLst>
          </p:cNvPr>
          <p:cNvGrpSpPr/>
          <p:nvPr/>
        </p:nvGrpSpPr>
        <p:grpSpPr>
          <a:xfrm>
            <a:off x="1089097" y="2729555"/>
            <a:ext cx="315312" cy="299810"/>
            <a:chOff x="606056" y="754912"/>
            <a:chExt cx="712381" cy="712381"/>
          </a:xfrm>
        </p:grpSpPr>
        <p:sp>
          <p:nvSpPr>
            <p:cNvPr id="58" name="Additionszeichen 57">
              <a:extLst>
                <a:ext uri="{FF2B5EF4-FFF2-40B4-BE49-F238E27FC236}">
                  <a16:creationId xmlns:a16="http://schemas.microsoft.com/office/drawing/2014/main" id="{F4D92611-DE75-451E-89BA-69BE0C18BD27}"/>
                </a:ext>
              </a:extLst>
            </p:cNvPr>
            <p:cNvSpPr/>
            <p:nvPr/>
          </p:nvSpPr>
          <p:spPr>
            <a:xfrm>
              <a:off x="690365" y="839221"/>
              <a:ext cx="543764" cy="543764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B17AAF84-098B-4CA1-86AB-643AA81570E7}"/>
                </a:ext>
              </a:extLst>
            </p:cNvPr>
            <p:cNvSpPr/>
            <p:nvPr/>
          </p:nvSpPr>
          <p:spPr>
            <a:xfrm>
              <a:off x="606056" y="754912"/>
              <a:ext cx="712381" cy="712381"/>
            </a:xfrm>
            <a:prstGeom prst="rect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37762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Anforderungen an eine Datenbank</a:t>
            </a:r>
          </a:p>
        </p:txBody>
      </p: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C073979A-829F-4C9D-9823-28F67E9D65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clrChange>
              <a:clrFrom>
                <a:srgbClr val="C0C0FF"/>
              </a:clrFrom>
              <a:clrTo>
                <a:srgbClr val="C0C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35" r="-11935"/>
          <a:stretch/>
        </p:blipFill>
        <p:spPr/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55F17EF-F902-CF30-9CFE-C9CE2D4893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648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D8749FA-2D52-4237-9326-8FF1021D52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Daten anzeigen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CF96D3D-4BC2-43F3-8E40-7799D3A0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Anforderungen an eine Datenbank</a:t>
            </a:r>
          </a:p>
        </p:txBody>
      </p:sp>
      <p:sp>
        <p:nvSpPr>
          <p:cNvPr id="21" name="Textplatzhalter 12">
            <a:extLst>
              <a:ext uri="{FF2B5EF4-FFF2-40B4-BE49-F238E27FC236}">
                <a16:creationId xmlns:a16="http://schemas.microsoft.com/office/drawing/2014/main" id="{BFAF3BC6-D8E5-412D-BE40-A8F21B9829D7}"/>
              </a:ext>
            </a:extLst>
          </p:cNvPr>
          <p:cNvSpPr txBox="1">
            <a:spLocks/>
          </p:cNvSpPr>
          <p:nvPr/>
        </p:nvSpPr>
        <p:spPr>
          <a:xfrm>
            <a:off x="1035454" y="1930089"/>
            <a:ext cx="5946371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Daten strukturieren</a:t>
            </a:r>
          </a:p>
        </p:txBody>
      </p:sp>
      <p:cxnSp>
        <p:nvCxnSpPr>
          <p:cNvPr id="23" name="Verbinder: gewinkelt 22">
            <a:extLst>
              <a:ext uri="{FF2B5EF4-FFF2-40B4-BE49-F238E27FC236}">
                <a16:creationId xmlns:a16="http://schemas.microsoft.com/office/drawing/2014/main" id="{BE374A49-DFCE-40D5-A90F-0F8ECD8F7FDB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5548" y="1332107"/>
            <a:ext cx="1223964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platzhalter 12">
            <a:extLst>
              <a:ext uri="{FF2B5EF4-FFF2-40B4-BE49-F238E27FC236}">
                <a16:creationId xmlns:a16="http://schemas.microsoft.com/office/drawing/2014/main" id="{78EF9812-8A4C-4605-8AD6-C393A9A087E5}"/>
              </a:ext>
            </a:extLst>
          </p:cNvPr>
          <p:cNvSpPr txBox="1">
            <a:spLocks/>
          </p:cNvSpPr>
          <p:nvPr/>
        </p:nvSpPr>
        <p:spPr>
          <a:xfrm>
            <a:off x="1035454" y="2650814"/>
            <a:ext cx="5946371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/>
              <a:t>Benutzer:in</a:t>
            </a:r>
            <a:r>
              <a:rPr lang="de-DE" dirty="0"/>
              <a:t> informieren</a:t>
            </a:r>
          </a:p>
        </p:txBody>
      </p:sp>
      <p:cxnSp>
        <p:nvCxnSpPr>
          <p:cNvPr id="18" name="Verbinder: gewinkelt 17">
            <a:extLst>
              <a:ext uri="{FF2B5EF4-FFF2-40B4-BE49-F238E27FC236}">
                <a16:creationId xmlns:a16="http://schemas.microsoft.com/office/drawing/2014/main" id="{6455672A-ED1B-406B-A0A9-BB17601C8A50}"/>
              </a:ext>
            </a:extLst>
          </p:cNvPr>
          <p:cNvCxnSpPr>
            <a:cxnSpLocks/>
          </p:cNvCxnSpPr>
          <p:nvPr/>
        </p:nvCxnSpPr>
        <p:spPr>
          <a:xfrm rot="16200000" flipH="1">
            <a:off x="-124814" y="1692469"/>
            <a:ext cx="1944689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platzhalter 12">
            <a:extLst>
              <a:ext uri="{FF2B5EF4-FFF2-40B4-BE49-F238E27FC236}">
                <a16:creationId xmlns:a16="http://schemas.microsoft.com/office/drawing/2014/main" id="{85C2EDE4-99FC-480A-91E1-1A7D0DB1676D}"/>
              </a:ext>
            </a:extLst>
          </p:cNvPr>
          <p:cNvSpPr txBox="1">
            <a:spLocks/>
          </p:cNvSpPr>
          <p:nvPr/>
        </p:nvSpPr>
        <p:spPr>
          <a:xfrm>
            <a:off x="1035454" y="3356176"/>
            <a:ext cx="5946371" cy="5378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3429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de-DE" sz="40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Aktionen ausführen</a:t>
            </a:r>
          </a:p>
        </p:txBody>
      </p:sp>
      <p:cxnSp>
        <p:nvCxnSpPr>
          <p:cNvPr id="29" name="Verbinder: gewinkelt 28">
            <a:extLst>
              <a:ext uri="{FF2B5EF4-FFF2-40B4-BE49-F238E27FC236}">
                <a16:creationId xmlns:a16="http://schemas.microsoft.com/office/drawing/2014/main" id="{B5FEABE8-99C2-4642-98B5-66934B9237F0}"/>
              </a:ext>
            </a:extLst>
          </p:cNvPr>
          <p:cNvCxnSpPr>
            <a:cxnSpLocks/>
          </p:cNvCxnSpPr>
          <p:nvPr/>
        </p:nvCxnSpPr>
        <p:spPr>
          <a:xfrm rot="16200000" flipH="1">
            <a:off x="-477495" y="2045150"/>
            <a:ext cx="2650051" cy="37584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6A3F3B-54E0-B1D0-187D-189478048C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342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!!!UI">
            <a:extLst>
              <a:ext uri="{FF2B5EF4-FFF2-40B4-BE49-F238E27FC236}">
                <a16:creationId xmlns:a16="http://schemas.microsoft.com/office/drawing/2014/main" id="{F1555EFF-D6DD-6320-D1DA-2BBC0CB07A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72" y="1114426"/>
            <a:ext cx="7185201" cy="5097266"/>
          </a:xfrm>
          <a:prstGeom prst="rect">
            <a:avLst/>
          </a:prstGeom>
        </p:spPr>
      </p:pic>
      <p:sp>
        <p:nvSpPr>
          <p:cNvPr id="9" name="Titel 8">
            <a:extLst>
              <a:ext uri="{FF2B5EF4-FFF2-40B4-BE49-F238E27FC236}">
                <a16:creationId xmlns:a16="http://schemas.microsoft.com/office/drawing/2014/main" id="{50E9B47B-1243-451C-9EF1-5EADC4D9D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Typisches User-Interface</a:t>
            </a:r>
          </a:p>
        </p:txBody>
      </p:sp>
    </p:spTree>
    <p:extLst>
      <p:ext uri="{BB962C8B-B14F-4D97-AF65-F5344CB8AC3E}">
        <p14:creationId xmlns:p14="http://schemas.microsoft.com/office/powerpoint/2010/main" val="180304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rag_n_Drop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Microsoft Office PowerPoint</Application>
  <PresentationFormat>Breitbild</PresentationFormat>
  <Paragraphs>204</Paragraphs>
  <Slides>40</Slides>
  <Notes>31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4" baseType="lpstr">
      <vt:lpstr>Arial</vt:lpstr>
      <vt:lpstr>Arial Narrow</vt:lpstr>
      <vt:lpstr>Calibri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Anforderungen an eine Datenbank</vt:lpstr>
      <vt:lpstr>Anforderungen an eine Datenbank</vt:lpstr>
      <vt:lpstr>Typisches User-Interface</vt:lpstr>
      <vt:lpstr>Typisches User-Interface</vt:lpstr>
      <vt:lpstr>Typisches User-Interface</vt:lpstr>
      <vt:lpstr>PowerPoint-Präsentation</vt:lpstr>
      <vt:lpstr>Datenstruktur</vt:lpstr>
      <vt:lpstr>Datenmodell für Bauprojekte</vt:lpstr>
      <vt:lpstr>Datenmodell für Bauprojekte</vt:lpstr>
      <vt:lpstr>Anmeldung</vt:lpstr>
      <vt:lpstr>Anmeldung</vt:lpstr>
      <vt:lpstr>Rechtesystem</vt:lpstr>
      <vt:lpstr>Rechtesystem</vt:lpstr>
      <vt:lpstr>Filter</vt:lpstr>
      <vt:lpstr>Filter</vt:lpstr>
      <vt:lpstr>LogIn als „mein“ automatischer Filter</vt:lpstr>
      <vt:lpstr>LogIn als „mein“ automatischer Filter</vt:lpstr>
      <vt:lpstr>Benutzerdefinierte Listen</vt:lpstr>
      <vt:lpstr>Benutzerdefinierte Listen</vt:lpstr>
      <vt:lpstr>Gelöschte Daten</vt:lpstr>
      <vt:lpstr>Gelöschte Daten</vt:lpstr>
      <vt:lpstr>Daten vergleichen</vt:lpstr>
      <vt:lpstr>Daten vergleichen</vt:lpstr>
      <vt:lpstr>Zeiten filtern</vt:lpstr>
      <vt:lpstr>Zeiten filtern</vt:lpstr>
      <vt:lpstr>Informationen in den Daten</vt:lpstr>
      <vt:lpstr>Informationen in den Daten</vt:lpstr>
      <vt:lpstr>Externe Dat(ei)en anzeigen</vt:lpstr>
      <vt:lpstr>Externe Dat(ei)en anzeigen</vt:lpstr>
      <vt:lpstr>Dashboard/Inspektor</vt:lpstr>
      <vt:lpstr>Dashboard/Inspektor</vt:lpstr>
      <vt:lpstr>Sonstiges</vt:lpstr>
      <vt:lpstr>Sonstiges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UsabiliTree</dc:title>
  <dc:subject>Verzweigen statt verzweifeln</dc:subject>
  <dc:creator>Lorenz Hölscher</dc:creator>
  <cp:lastModifiedBy>Lorenz Hölscher</cp:lastModifiedBy>
  <cp:revision>388</cp:revision>
  <dcterms:created xsi:type="dcterms:W3CDTF">2021-10-05T10:02:17Z</dcterms:created>
  <dcterms:modified xsi:type="dcterms:W3CDTF">2022-10-25T06:57:27Z</dcterms:modified>
  <cp:category>AEK 24</cp:category>
</cp:coreProperties>
</file>